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524" y="-72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58726" y="2011680"/>
            <a:ext cx="699516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165860" y="488649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3"/>
            <a:ext cx="1748790" cy="858223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3"/>
            <a:ext cx="5116830" cy="858223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170" y="894080"/>
            <a:ext cx="602361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0170" y="3678086"/>
            <a:ext cx="602361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6080" y="9411124"/>
            <a:ext cx="6477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1"/>
            <a:ext cx="343281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1"/>
            <a:ext cx="343281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699516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8"/>
            <a:ext cx="343416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948272" y="2251498"/>
            <a:ext cx="343550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8620" y="3464561"/>
            <a:ext cx="343416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464561"/>
            <a:ext cx="343550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8620" y="2235201"/>
            <a:ext cx="2557066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894080"/>
            <a:ext cx="466344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4480" y="2686897"/>
            <a:ext cx="466344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80" y="1711287"/>
            <a:ext cx="466344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88620" y="2346960"/>
            <a:ext cx="699516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88620" y="9411124"/>
            <a:ext cx="181356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55570" y="9411124"/>
            <a:ext cx="246126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736080" y="9411124"/>
            <a:ext cx="6477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474" y="563469"/>
            <a:ext cx="4093452" cy="307008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4120" y="3200400"/>
            <a:ext cx="4384161" cy="1271700"/>
          </a:xfrm>
        </p:spPr>
        <p:txBody>
          <a:bodyPr anchor="ctr"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127 Londonderry Road</a:t>
            </a:r>
            <a:b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Crowfield </a:t>
            </a:r>
            <a:r>
              <a:rPr lang="en-US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Plantation</a:t>
            </a: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Goose Creek, SC </a:t>
            </a:r>
            <a:r>
              <a:rPr lang="en-US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29445</a:t>
            </a:r>
            <a:br>
              <a:rPr lang="en-US" sz="1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MLS# 15007995 ~ </a:t>
            </a:r>
            <a:r>
              <a:rPr lang="en-US" sz="1800">
                <a:solidFill>
                  <a:schemeClr val="tx1"/>
                </a:solidFill>
                <a:latin typeface="Century Gothic" panose="020B0502020202020204" pitchFamily="34" charset="0"/>
              </a:rPr>
              <a:t>$</a:t>
            </a:r>
            <a:r>
              <a:rPr lang="en-US" sz="1800" smtClean="0">
                <a:solidFill>
                  <a:schemeClr val="tx1"/>
                </a:solidFill>
                <a:latin typeface="Century Gothic" panose="020B0502020202020204" pitchFamily="34" charset="0"/>
              </a:rPr>
              <a:t>369,900</a:t>
            </a:r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4120" y="4475544"/>
            <a:ext cx="4384160" cy="4061326"/>
          </a:xfrm>
        </p:spPr>
        <p:txBody>
          <a:bodyPr anchor="ctr">
            <a:noAutofit/>
          </a:bodyPr>
          <a:lstStyle/>
          <a:p>
            <a:r>
              <a:rPr lang="en-US" sz="1500" dirty="0" smtClean="0">
                <a:latin typeface="Century Gothic" panose="020B0502020202020204" pitchFamily="34" charset="0"/>
              </a:rPr>
              <a:t>Large Beautifully Updated Home on one of the Largest Lots in the area. Large Kitchen w/new SS Appliances and Granite. All new Windows, new Kitchen Cabinets, Hardwood Floors in Kitchen and Great Room.</a:t>
            </a:r>
          </a:p>
          <a:p>
            <a:endParaRPr lang="en-US" sz="1500" dirty="0" smtClean="0">
              <a:latin typeface="Century Gothic" panose="020B0502020202020204" pitchFamily="34" charset="0"/>
            </a:endParaRPr>
          </a:p>
          <a:p>
            <a:r>
              <a:rPr lang="en-US" sz="1500" dirty="0" smtClean="0">
                <a:latin typeface="Century Gothic" panose="020B0502020202020204" pitchFamily="34" charset="0"/>
              </a:rPr>
              <a:t>Master Down, w/updated Tub and large walk-in Shower. FROG is huge and there’s room that a Full Bath could be added if desired. Office upstairs off the playroom, along with full bath and two bedrooms. </a:t>
            </a:r>
            <a:r>
              <a:rPr lang="en-US" sz="1500">
                <a:latin typeface="Century Gothic" panose="020B0502020202020204" pitchFamily="34" charset="0"/>
              </a:rPr>
              <a:t>Upstairs has the possibility of 4 Bedrooms.</a:t>
            </a:r>
            <a:endParaRPr lang="en-US" sz="1500" dirty="0" smtClean="0">
              <a:latin typeface="Century Gothic" panose="020B0502020202020204" pitchFamily="34" charset="0"/>
            </a:endParaRPr>
          </a:p>
          <a:p>
            <a:endParaRPr lang="en-US" sz="1500" dirty="0" smtClean="0">
              <a:latin typeface="Century Gothic" panose="020B0502020202020204" pitchFamily="34" charset="0"/>
            </a:endParaRPr>
          </a:p>
          <a:p>
            <a:r>
              <a:rPr lang="en-US" sz="1500" dirty="0" smtClean="0">
                <a:latin typeface="Century Gothic" panose="020B0502020202020204" pitchFamily="34" charset="0"/>
              </a:rPr>
              <a:t>Extensive work has been done to upgrade this home including major work on crawlspace. This is a great home and sellers are motivated.</a:t>
            </a:r>
            <a:endParaRPr lang="en-US" sz="15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3" y="76200"/>
            <a:ext cx="1504573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3" y="1550340"/>
            <a:ext cx="1504573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13" y="76200"/>
            <a:ext cx="1504573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13" y="1542648"/>
            <a:ext cx="1504573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3" y="3024480"/>
            <a:ext cx="1504573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3" y="4498620"/>
            <a:ext cx="1504573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13" y="3009096"/>
            <a:ext cx="1504573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3" y="7408440"/>
            <a:ext cx="1504573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13" y="7408440"/>
            <a:ext cx="1504573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13" y="4475544"/>
            <a:ext cx="1504573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874886"/>
            <a:ext cx="761999" cy="104862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8891366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Century Gothic" panose="020B0502020202020204" pitchFamily="34" charset="0"/>
              </a:rPr>
              <a:t>John H. Beckroge</a:t>
            </a:r>
          </a:p>
          <a:p>
            <a:pPr algn="ctr"/>
            <a:r>
              <a:rPr lang="en-US" sz="1400" i="1" dirty="0">
                <a:latin typeface="Century Gothic" panose="020B0502020202020204" pitchFamily="34" charset="0"/>
              </a:rPr>
              <a:t>ABR, EPRO</a:t>
            </a:r>
          </a:p>
          <a:p>
            <a:pPr algn="ctr"/>
            <a:r>
              <a:rPr lang="en-US" sz="1400" dirty="0">
                <a:latin typeface="Century Gothic" panose="020B0502020202020204" pitchFamily="34" charset="0"/>
              </a:rPr>
              <a:t>jbeckroge@gmail.com</a:t>
            </a:r>
          </a:p>
          <a:p>
            <a:pPr algn="ctr"/>
            <a:r>
              <a:rPr lang="en-US" sz="1400" dirty="0" smtClean="0">
                <a:latin typeface="Century Gothic" panose="020B0502020202020204" pitchFamily="34" charset="0"/>
              </a:rPr>
              <a:t>Mobile 843-367-3196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62650" y="9289769"/>
            <a:ext cx="1323900" cy="23523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629400" y="9144000"/>
            <a:ext cx="554775" cy="54003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00" y="9067727"/>
            <a:ext cx="1447800" cy="6629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4" y="5972760"/>
            <a:ext cx="1443032" cy="10822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13" y="5941992"/>
            <a:ext cx="1504573" cy="11284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1626315" y="0"/>
            <a:ext cx="44889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Executive Home - Reduced!</a:t>
            </a:r>
            <a:endParaRPr lang="en-US" sz="2400" i="1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rgbClr val="FFFF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87249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53</TotalTime>
  <Words>129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Apex</vt:lpstr>
      <vt:lpstr>127 Londonderry Road Crowfield Plantation Goose Creek, SC 29445 MLS# 15007995 ~ $369,900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5028 Victoria Ave Park Circle North Charleston MLS# 1408124 $189,000</dc:title>
  <dc:creator>CVH360</dc:creator>
  <cp:lastModifiedBy>atp1313@gmail.com</cp:lastModifiedBy>
  <cp:revision>11</cp:revision>
  <dcterms:created xsi:type="dcterms:W3CDTF">2006-08-16T00:00:00Z</dcterms:created>
  <dcterms:modified xsi:type="dcterms:W3CDTF">2015-04-27T14:51:29Z</dcterms:modified>
</cp:coreProperties>
</file>