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24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4" y="563469"/>
            <a:ext cx="4093452" cy="307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127 Londonderry Road</a:t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Crowfield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Plantation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Goose Creek, SC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29445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15007995 ~ $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364,900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475544"/>
            <a:ext cx="4384160" cy="4061326"/>
          </a:xfrm>
        </p:spPr>
        <p:txBody>
          <a:bodyPr anchor="ctr">
            <a:noAutofit/>
          </a:bodyPr>
          <a:lstStyle/>
          <a:p>
            <a:r>
              <a:rPr lang="en-US" sz="1500" dirty="0" smtClean="0">
                <a:latin typeface="Century Gothic" panose="020B0502020202020204" pitchFamily="34" charset="0"/>
              </a:rPr>
              <a:t>Large Beautifully Updated Home on one of the Largest Lots in the area. Large Kitchen w/new SS Appliances and Granite. All new Windows, new Kitchen Cabinets, Hardwood Floors in Kitchen and Great Room.</a:t>
            </a: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Master Down, w/updated Tub and large walk-in Shower. FROG is huge and there’s room that a Full Bath could be added if desired. Office upstairs off the playroom, along with full bath and two bedrooms. </a:t>
            </a:r>
            <a:r>
              <a:rPr lang="en-US" sz="1500">
                <a:latin typeface="Century Gothic" panose="020B0502020202020204" pitchFamily="34" charset="0"/>
              </a:rPr>
              <a:t>Upstairs has the possibility of 4 Bedrooms.</a:t>
            </a:r>
            <a:endParaRPr lang="en-US" sz="1500" dirty="0" smtClean="0">
              <a:latin typeface="Century Gothic" panose="020B0502020202020204" pitchFamily="34" charset="0"/>
            </a:endParaRP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Extensive work has been done to upgrade this home including major work on crawlspace. This is a great home and sellers are motivated.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194169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1932463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331991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469814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3301457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4670451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4" y="6076369"/>
            <a:ext cx="1443032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6039445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77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Executive </a:t>
            </a:r>
            <a:r>
              <a:rPr lang="en-US" sz="3200" i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Home - Price Reduced</a:t>
            </a:r>
            <a:endParaRPr lang="en-US" sz="3200" i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129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127 Londonderry Road Crowfield Plantation Goose Creek, SC 29445 MLS# 15007995 ~ $364,900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atp1313@gmail.com</cp:lastModifiedBy>
  <cp:revision>13</cp:revision>
  <dcterms:created xsi:type="dcterms:W3CDTF">2006-08-16T00:00:00Z</dcterms:created>
  <dcterms:modified xsi:type="dcterms:W3CDTF">2015-06-03T17:04:58Z</dcterms:modified>
</cp:coreProperties>
</file>