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4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8"/>
            <a:ext cx="343416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2" y="2251498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1"/>
            <a:ext cx="343416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464561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0" y="2235201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4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4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4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74" y="563469"/>
            <a:ext cx="4093452" cy="3070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4120" y="3200400"/>
            <a:ext cx="4384161" cy="1271700"/>
          </a:xfrm>
        </p:spPr>
        <p:txBody>
          <a:bodyPr anchor="ctr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127 Londonderry Road</a:t>
            </a:r>
            <a:b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Crowfield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Plantation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Goose Creek, SC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29445</a:t>
            </a:r>
            <a:b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MLS# 15007995 ~ $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359,900</a:t>
            </a: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120" y="4475544"/>
            <a:ext cx="4384160" cy="4061326"/>
          </a:xfrm>
        </p:spPr>
        <p:txBody>
          <a:bodyPr anchor="ctr">
            <a:noAutofit/>
          </a:bodyPr>
          <a:lstStyle/>
          <a:p>
            <a:r>
              <a:rPr lang="en-US" sz="1500" dirty="0" smtClean="0">
                <a:latin typeface="Century Gothic" panose="020B0502020202020204" pitchFamily="34" charset="0"/>
              </a:rPr>
              <a:t>Large Beautifully Updated Home on one of the Largest Lots in the area. Large Kitchen w/new SS Appliances and Granite. All new Windows, new Kitchen Cabinets, Hardwood Floors in Kitchen and Great Room.</a:t>
            </a:r>
          </a:p>
          <a:p>
            <a:endParaRPr lang="en-US" sz="1500" dirty="0" smtClean="0">
              <a:latin typeface="Century Gothic" panose="020B0502020202020204" pitchFamily="34" charset="0"/>
            </a:endParaRPr>
          </a:p>
          <a:p>
            <a:r>
              <a:rPr lang="en-US" sz="1500" dirty="0" smtClean="0">
                <a:latin typeface="Century Gothic" panose="020B0502020202020204" pitchFamily="34" charset="0"/>
              </a:rPr>
              <a:t>Master Down, w/updated Tub and large walk-in Shower. FROG is huge and there’s room that a Full Bath could be added if desired. Office upstairs off the playroom, along with full bath and two bedrooms. </a:t>
            </a:r>
            <a:r>
              <a:rPr lang="en-US" sz="1500">
                <a:latin typeface="Century Gothic" panose="020B0502020202020204" pitchFamily="34" charset="0"/>
              </a:rPr>
              <a:t>Upstairs has the possibility of 4 Bedrooms.</a:t>
            </a:r>
            <a:endParaRPr lang="en-US" sz="1500" dirty="0" smtClean="0">
              <a:latin typeface="Century Gothic" panose="020B0502020202020204" pitchFamily="34" charset="0"/>
            </a:endParaRPr>
          </a:p>
          <a:p>
            <a:endParaRPr lang="en-US" sz="1500" dirty="0" smtClean="0">
              <a:latin typeface="Century Gothic" panose="020B0502020202020204" pitchFamily="34" charset="0"/>
            </a:endParaRPr>
          </a:p>
          <a:p>
            <a:r>
              <a:rPr lang="en-US" sz="1500" dirty="0" smtClean="0">
                <a:latin typeface="Century Gothic" panose="020B0502020202020204" pitchFamily="34" charset="0"/>
              </a:rPr>
              <a:t>Extensive work has been done to upgrade this home including major work on crawlspace. This is a great home and sellers are motivated.</a:t>
            </a:r>
            <a:endParaRPr lang="en-US" sz="15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563469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1941694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563469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1932463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3319919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4698144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3301457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740844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740844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4670451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74886"/>
            <a:ext cx="761999" cy="10486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891366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entury Gothic" panose="020B0502020202020204" pitchFamily="34" charset="0"/>
              </a:rPr>
              <a:t>John H. Beckroge</a:t>
            </a:r>
          </a:p>
          <a:p>
            <a:pPr algn="ctr"/>
            <a:r>
              <a:rPr lang="en-US" sz="1400" i="1" dirty="0">
                <a:latin typeface="Century Gothic" panose="020B0502020202020204" pitchFamily="34" charset="0"/>
              </a:rPr>
              <a:t>ABR, EPRO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jbeckroge@gmail.com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Mobile 843-367-3196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2650" y="9289769"/>
            <a:ext cx="1323900" cy="2352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629400" y="9144000"/>
            <a:ext cx="554775" cy="5400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00" y="9067727"/>
            <a:ext cx="1447800" cy="662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4" y="6076369"/>
            <a:ext cx="1443032" cy="1082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6039445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777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Executive Home </a:t>
            </a:r>
            <a:r>
              <a:rPr lang="en-US" sz="3200" i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– Easy to Show</a:t>
            </a:r>
            <a:endParaRPr lang="en-US" sz="3200" i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7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130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Century Gothic</vt:lpstr>
      <vt:lpstr>Lucida Sans</vt:lpstr>
      <vt:lpstr>Wingdings</vt:lpstr>
      <vt:lpstr>Wingdings 2</vt:lpstr>
      <vt:lpstr>Wingdings 3</vt:lpstr>
      <vt:lpstr>Apex</vt:lpstr>
      <vt:lpstr>127 Londonderry Road Crowfield Plantation Goose Creek, SC 29445 MLS# 15007995 ~ $359,900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5028 Victoria Ave Park Circle North Charleston MLS# 1408124 $189,000</dc:title>
  <dc:creator>CVH360</dc:creator>
  <cp:lastModifiedBy>A. Thomas</cp:lastModifiedBy>
  <cp:revision>14</cp:revision>
  <dcterms:created xsi:type="dcterms:W3CDTF">2006-08-16T00:00:00Z</dcterms:created>
  <dcterms:modified xsi:type="dcterms:W3CDTF">2015-07-28T20:07:13Z</dcterms:modified>
</cp:coreProperties>
</file>