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2800" spc="300" dirty="0">
                <a:ln w="635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Magnificent One-story Home!</a:t>
            </a:r>
            <a:endParaRPr lang="en-US" sz="1400" i="1" spc="300" dirty="0">
              <a:ln w="6350">
                <a:noFill/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4" y="8531928"/>
            <a:ext cx="1143000" cy="1439740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Realty, 9209 University Blvd, Charleston,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676382"/>
            <a:ext cx="33909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75000"/>
                  </a:schemeClr>
                </a:solidFill>
              </a:rPr>
              <a:t>Mason Thurber</a:t>
            </a:r>
          </a:p>
          <a:p>
            <a:endParaRPr lang="en-US" sz="1800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(843) 709-5109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mason@theeverettgroup.net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00" y="1011413"/>
            <a:ext cx="3331767" cy="2233587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1030"/>
            <a:ext cx="3725963" cy="254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127 Pacolet Street</a:t>
            </a:r>
          </a:p>
          <a:p>
            <a:pPr algn="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Lakes of Summerville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Summerville, SC 29485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16018469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$185,500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8103942"/>
            <a:ext cx="1486483" cy="98755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839" y="5803191"/>
            <a:ext cx="1485444" cy="98755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3547012"/>
            <a:ext cx="1486483" cy="98755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840" y="4664832"/>
            <a:ext cx="1485443" cy="98755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004" y="3547012"/>
            <a:ext cx="5776524" cy="4796888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This magnificent one story home is located in the Lakes of Summerville and sits on a spacious wooded pond lot. The interior of the home offers a large open family room with eating area, open kitchen with </a:t>
            </a:r>
            <a:r>
              <a:rPr lang="en-US" sz="1600" dirty="0" err="1">
                <a:solidFill>
                  <a:schemeClr val="tx1"/>
                </a:solidFill>
              </a:rPr>
              <a:t>silestone</a:t>
            </a:r>
            <a:r>
              <a:rPr lang="en-US" sz="1600" dirty="0">
                <a:solidFill>
                  <a:schemeClr val="tx1"/>
                </a:solidFill>
              </a:rPr>
              <a:t> counter tops, smooth top range, built in microwave, laundry room/pantry with built in shelves. The master bedroom retreat is spacious offering wood laminate flooring, the master bath offers ceramic flooring, dual sinks with marble counter tops and a walk in closet. The other two bedrooms are the perfect size any uses. There is wood laminate flooring thru out the family room, hallway, &amp; master bedroom, ceramic tile in the kitchen &amp; bathrooms. For out door enjoyment there is a large patio that overlooks the private side yard, back yard and pond. There is also a two car detached garage with a covered walk way. Age, </a:t>
            </a:r>
            <a:r>
              <a:rPr lang="en-US" sz="1600" dirty="0" err="1">
                <a:solidFill>
                  <a:schemeClr val="tx1"/>
                </a:solidFill>
              </a:rPr>
              <a:t>sqft</a:t>
            </a:r>
            <a:r>
              <a:rPr lang="en-US" sz="1600" dirty="0">
                <a:solidFill>
                  <a:schemeClr val="tx1"/>
                </a:solidFill>
              </a:rPr>
              <a:t>, acreage, HOA fees, schools and taxes are approx. Buyers to verify all information deemed necessary.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839" y="6956500"/>
            <a:ext cx="1485444" cy="98686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133</TotalTime>
  <Words>220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Magnificent One-story Home!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29</cp:revision>
  <dcterms:created xsi:type="dcterms:W3CDTF">2006-08-16T00:00:00Z</dcterms:created>
  <dcterms:modified xsi:type="dcterms:W3CDTF">2016-07-20T16:36:28Z</dcterms:modified>
</cp:coreProperties>
</file>