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647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74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851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78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645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1/10/2018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30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1/10/2018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500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1/10/2018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9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1/10/2018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63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1/10/2018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188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1/10/2018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07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AC6AF-6256-4E43-89CE-6E7BC340A4F7}" type="datetimeFigureOut">
              <a:rPr lang="en-US" smtClean="0"/>
              <a:t>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01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350" y="-3175"/>
            <a:ext cx="935038" cy="100631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76994" y="133350"/>
            <a:ext cx="793750" cy="9790113"/>
            <a:chOff x="106705265" y="105236682"/>
            <a:chExt cx="794211" cy="978949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06901510" y="105382805"/>
              <a:ext cx="384341" cy="951807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106705265" y="105236682"/>
              <a:ext cx="794211" cy="1671073"/>
              <a:chOff x="106705265" y="105236682"/>
              <a:chExt cx="794211" cy="1671073"/>
            </a:xfrm>
            <a:grpFill/>
          </p:grpSpPr>
          <p:pic>
            <p:nvPicPr>
              <p:cNvPr id="1030" name="Picture 6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6094094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31" name="Picture 7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5236682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8" name="Group 8"/>
            <p:cNvGrpSpPr>
              <a:grpSpLocks/>
            </p:cNvGrpSpPr>
            <p:nvPr/>
          </p:nvGrpSpPr>
          <p:grpSpPr bwMode="auto">
            <a:xfrm>
              <a:off x="106705265" y="106860366"/>
              <a:ext cx="794211" cy="1671073"/>
              <a:chOff x="106705265" y="106873077"/>
              <a:chExt cx="794211" cy="1671073"/>
            </a:xfrm>
            <a:grpFill/>
          </p:grpSpPr>
          <p:pic>
            <p:nvPicPr>
              <p:cNvPr id="1033" name="Picture 9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7730489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34" name="Picture 10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6873077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106705265" y="108484050"/>
              <a:ext cx="794211" cy="1671073"/>
              <a:chOff x="106705265" y="105236682"/>
              <a:chExt cx="794211" cy="1671073"/>
            </a:xfrm>
            <a:grpFill/>
          </p:grpSpPr>
          <p:pic>
            <p:nvPicPr>
              <p:cNvPr id="1036" name="Picture 12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6094094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37" name="Picture 13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5236682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0" name="Group 14"/>
            <p:cNvGrpSpPr>
              <a:grpSpLocks/>
            </p:cNvGrpSpPr>
            <p:nvPr/>
          </p:nvGrpSpPr>
          <p:grpSpPr bwMode="auto">
            <a:xfrm>
              <a:off x="106705265" y="110107734"/>
              <a:ext cx="794211" cy="1671073"/>
              <a:chOff x="106705265" y="106873077"/>
              <a:chExt cx="794211" cy="1671073"/>
            </a:xfrm>
            <a:grpFill/>
          </p:grpSpPr>
          <p:pic>
            <p:nvPicPr>
              <p:cNvPr id="1039" name="Picture 15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7730489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40" name="Picture 16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6873077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1" name="Group 17"/>
            <p:cNvGrpSpPr>
              <a:grpSpLocks/>
            </p:cNvGrpSpPr>
            <p:nvPr/>
          </p:nvGrpSpPr>
          <p:grpSpPr bwMode="auto">
            <a:xfrm>
              <a:off x="106705265" y="111731418"/>
              <a:ext cx="794211" cy="1671073"/>
              <a:chOff x="106705265" y="105236682"/>
              <a:chExt cx="794211" cy="1671073"/>
            </a:xfrm>
            <a:grpFill/>
          </p:grpSpPr>
          <p:pic>
            <p:nvPicPr>
              <p:cNvPr id="1042" name="Picture 18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6094094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43" name="Picture 19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5236682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2" name="Group 20"/>
            <p:cNvGrpSpPr>
              <a:grpSpLocks/>
            </p:cNvGrpSpPr>
            <p:nvPr/>
          </p:nvGrpSpPr>
          <p:grpSpPr bwMode="auto">
            <a:xfrm>
              <a:off x="106705265" y="113355102"/>
              <a:ext cx="794211" cy="1671073"/>
              <a:chOff x="106705265" y="106873077"/>
              <a:chExt cx="794211" cy="1671073"/>
            </a:xfrm>
            <a:grpFill/>
          </p:grpSpPr>
          <p:pic>
            <p:nvPicPr>
              <p:cNvPr id="1045" name="Picture 21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7730489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46" name="Picture 22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6873077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</p:grpSp>
      <p:sp>
        <p:nvSpPr>
          <p:cNvPr id="13" name="Text Box 23"/>
          <p:cNvSpPr txBox="1">
            <a:spLocks noChangeArrowheads="1" noChangeShapeType="1"/>
          </p:cNvSpPr>
          <p:nvPr/>
        </p:nvSpPr>
        <p:spPr bwMode="auto">
          <a:xfrm>
            <a:off x="941388" y="30163"/>
            <a:ext cx="6831012" cy="69072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  <a:latin typeface="Copperplate Gothic Light" panose="020E0507020206020404" pitchFamily="34" charset="0"/>
              </a:rPr>
              <a:t>127 Saluda Drive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000000"/>
                </a:solidFill>
                <a:latin typeface="Garamond" panose="02020404030301010803" pitchFamily="18" charset="0"/>
              </a:rPr>
              <a:t>Moncks Corner ~ MLS# 17020470 ~ Price Reduction $311,900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1286829" y="786088"/>
            <a:ext cx="6140131" cy="566035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i="1" dirty="0">
                <a:solidFill>
                  <a:srgbClr val="C00000"/>
                </a:solidFill>
                <a:latin typeface="Garamond" panose="02020404030301010803" pitchFamily="18" charset="0"/>
              </a:rPr>
              <a:t>Largest Resale Home Available in Foxbank Plantation.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i="1" dirty="0">
                <a:solidFill>
                  <a:srgbClr val="C00000"/>
                </a:solidFill>
                <a:latin typeface="Garamond" panose="02020404030301010803" pitchFamily="18" charset="0"/>
              </a:rPr>
              <a:t>One of the lowest priced homes $$/SQFT ~ Move-in Ready!</a:t>
            </a:r>
            <a:endParaRPr kumimoji="0" lang="en-US" altLang="en-US" sz="1050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25"/>
          <p:cNvSpPr txBox="1">
            <a:spLocks noChangeArrowheads="1" noChangeShapeType="1"/>
          </p:cNvSpPr>
          <p:nvPr/>
        </p:nvSpPr>
        <p:spPr bwMode="auto">
          <a:xfrm>
            <a:off x="4715828" y="10056018"/>
            <a:ext cx="42052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pperplate Gothic Bold" panose="020E0705020206020404" pitchFamily="34" charset="0"/>
              </a:rPr>
              <a:t>Coldwell Banker RESIDENTIAL BROKERAGE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26"/>
          <p:cNvSpPr txBox="1">
            <a:spLocks noChangeArrowheads="1" noChangeShapeType="1"/>
          </p:cNvSpPr>
          <p:nvPr/>
        </p:nvSpPr>
        <p:spPr bwMode="auto">
          <a:xfrm>
            <a:off x="2553516" y="8872538"/>
            <a:ext cx="2659062" cy="117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Leah M. Rust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aramond" panose="02020404030301010803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843-709-9211 Mobile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843-856-8800 Office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leahmrust@gmail.com</a:t>
            </a:r>
            <a:endParaRPr kumimoji="0" lang="en-US" alt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54" name="Picture 30" descr="Leah Rust  cropped (2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739" y="8952484"/>
            <a:ext cx="775224" cy="1018033"/>
          </a:xfrm>
          <a:prstGeom prst="rect">
            <a:avLst/>
          </a:prstGeom>
          <a:noFill/>
          <a:ln w="9525" algn="in">
            <a:solidFill>
              <a:srgbClr val="3333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7" name="Picture 33" descr="New CB logo 20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86399" y="8952484"/>
            <a:ext cx="1828800" cy="101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1273881" y="1417320"/>
            <a:ext cx="6166026" cy="5568278"/>
            <a:chOff x="1263474" y="1417320"/>
            <a:chExt cx="6166026" cy="5568278"/>
          </a:xfrm>
        </p:grpSpPr>
        <p:sp>
          <p:nvSpPr>
            <p:cNvPr id="17" name="Text Box 27"/>
            <p:cNvSpPr txBox="1">
              <a:spLocks noChangeArrowheads="1"/>
            </p:cNvSpPr>
            <p:nvPr/>
          </p:nvSpPr>
          <p:spPr bwMode="auto">
            <a:xfrm>
              <a:off x="5402700" y="2866097"/>
              <a:ext cx="2026800" cy="2644502"/>
            </a:xfrm>
            <a:prstGeom prst="rect">
              <a:avLst/>
            </a:prstGeom>
            <a:solidFill>
              <a:srgbClr val="FFFFFF"/>
            </a:solidFill>
            <a:ln w="3175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Garamond" panose="02020404030301010803" pitchFamily="18" charset="0"/>
                </a:rPr>
                <a:t>5 Bed / 3 Bath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Garamond" panose="02020404030301010803" pitchFamily="18" charset="0"/>
                </a:rPr>
                <a:t>3,566 </a:t>
              </a:r>
              <a:r>
                <a:rPr kumimoji="0" lang="en-US" altLang="en-US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Garamond" panose="02020404030301010803" pitchFamily="18" charset="0"/>
                </a:rPr>
                <a:t>Sq</a:t>
              </a:r>
              <a:r>
                <a:rPr kumimoji="0" lang="en-US" altLang="en-US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Garamond" panose="02020404030301010803" pitchFamily="18" charset="0"/>
                </a:rPr>
                <a:t> Ft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Garamond" panose="02020404030301010803" pitchFamily="18" charset="0"/>
                </a:rPr>
                <a:t>Bonus Room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Garamond" panose="02020404030301010803" pitchFamily="18" charset="0"/>
                </a:rPr>
                <a:t>Eat-in</a:t>
              </a:r>
              <a:r>
                <a:rPr kumimoji="0" lang="en-US" altLang="en-US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Garamond" panose="02020404030301010803" pitchFamily="18" charset="0"/>
                </a:rPr>
                <a:t> Kitchen</a:t>
              </a:r>
              <a:endPara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Garamond" panose="02020404030301010803" pitchFamily="18" charset="0"/>
                </a:rPr>
                <a:t>Wet Bar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Garamond" panose="02020404030301010803" pitchFamily="18" charset="0"/>
                </a:rPr>
                <a:t>Spacious FROG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Garamond" panose="02020404030301010803" pitchFamily="18" charset="0"/>
                </a:rPr>
                <a:t>Great Backyard</a:t>
              </a:r>
            </a:p>
          </p:txBody>
        </p:sp>
        <p:pic>
          <p:nvPicPr>
            <p:cNvPr id="1055" name="Picture 31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64"/>
            <a:stretch/>
          </p:blipFill>
          <p:spPr bwMode="auto">
            <a:xfrm>
              <a:off x="1263474" y="1417320"/>
              <a:ext cx="3862956" cy="2657804"/>
            </a:xfrm>
            <a:prstGeom prst="rect">
              <a:avLst/>
            </a:prstGeom>
            <a:noFill/>
            <a:ln w="317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1056" name="Picture 3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263474" y="4295921"/>
              <a:ext cx="1645920" cy="1234440"/>
            </a:xfrm>
            <a:prstGeom prst="rect">
              <a:avLst/>
            </a:prstGeom>
            <a:noFill/>
            <a:ln w="317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1058" name="Picture 3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263475" y="5751158"/>
              <a:ext cx="1645920" cy="1234440"/>
            </a:xfrm>
            <a:prstGeom prst="rect">
              <a:avLst/>
            </a:prstGeom>
            <a:noFill/>
            <a:ln w="317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1059" name="Picture 3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428308" y="5751158"/>
              <a:ext cx="1645920" cy="1234440"/>
            </a:xfrm>
            <a:prstGeom prst="rect">
              <a:avLst/>
            </a:prstGeom>
            <a:noFill/>
            <a:ln w="317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1060" name="Picture 3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593140" y="1417320"/>
              <a:ext cx="1645920" cy="1234440"/>
            </a:xfrm>
            <a:prstGeom prst="rect">
              <a:avLst/>
            </a:prstGeom>
            <a:noFill/>
            <a:ln w="317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1064" name="Picture 40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 flipH="1">
              <a:off x="5593140" y="5751158"/>
              <a:ext cx="1645920" cy="1234440"/>
            </a:xfrm>
            <a:prstGeom prst="rect">
              <a:avLst/>
            </a:prstGeom>
            <a:noFill/>
            <a:ln w="3175" algn="in">
              <a:noFill/>
              <a:miter lim="800000"/>
              <a:headEnd/>
              <a:tailEnd/>
            </a:ln>
            <a:effectLst/>
            <a:scene3d>
              <a:camera prst="orthographicFront">
                <a:rot lat="0" lon="10800000" rev="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43" name="Picture 32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428308" y="4295921"/>
              <a:ext cx="1645920" cy="1234440"/>
            </a:xfrm>
            <a:prstGeom prst="rect">
              <a:avLst/>
            </a:prstGeom>
            <a:noFill/>
            <a:ln w="317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20" name="Rectangle 19"/>
          <p:cNvSpPr/>
          <p:nvPr/>
        </p:nvSpPr>
        <p:spPr>
          <a:xfrm>
            <a:off x="998538" y="6990146"/>
            <a:ext cx="6716712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00" dirty="0">
                <a:latin typeface="Garamond" panose="02020404030301010803" pitchFamily="18" charset="0"/>
              </a:rPr>
              <a:t>WHY WAIT TO BUILD, WELL CARED FOR HOME, ONE OF THE LARGEST, MOST SPACIOUS HOMES IN ALL OF FOXBANK PLANTATION. This 2010 LENNAR BUILT home offers a light, bright and open floor plan. The entire first floor offers hard wood flooring and ceramic tile as well as one guest bedroom. The kitchen is a gourmet cooks dream with an extra large pantry, a butler's pantry, granite counter tops &amp; upgrade stainless GE appliances. The upstairs offers 3 additional spacious bedrooms with plenty of closet space and a large FROG/BONUS room which could be used as a 5 bedroom. The entire house is painted in a neutral color. There's a nice screened porch off the back as well as a fully fenced yard. The home has newly installed gutters and in ground sprinkler system as well. Tenant occupied.</a:t>
            </a:r>
          </a:p>
        </p:txBody>
      </p:sp>
    </p:spTree>
    <p:extLst>
      <p:ext uri="{BB962C8B-B14F-4D97-AF65-F5344CB8AC3E}">
        <p14:creationId xmlns:p14="http://schemas.microsoft.com/office/powerpoint/2010/main" val="1974498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217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Copperplate Gothic Bold</vt:lpstr>
      <vt:lpstr>Copperplate Gothic Light</vt:lpstr>
      <vt:lpstr>Garamond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16</cp:revision>
  <dcterms:created xsi:type="dcterms:W3CDTF">2017-07-11T12:37:33Z</dcterms:created>
  <dcterms:modified xsi:type="dcterms:W3CDTF">2018-01-10T14:10:09Z</dcterms:modified>
</cp:coreProperties>
</file>