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2" y="-3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4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7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5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7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4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0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3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0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AC6AF-6256-4E43-89CE-6E7BC340A4F7}" type="datetimeFigureOut">
              <a:rPr lang="en-US" smtClean="0"/>
              <a:t>12/26/2017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0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350" y="-3175"/>
            <a:ext cx="935038" cy="100631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76994" y="133350"/>
            <a:ext cx="793750" cy="9790113"/>
            <a:chOff x="106705265" y="105236682"/>
            <a:chExt cx="794211" cy="978949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6901510" y="105382805"/>
              <a:ext cx="384341" cy="951807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106705265" y="105236682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0" name="Picture 6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1" name="Picture 7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106705265" y="106860366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3" name="Picture 9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4" name="Picture 10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06705265" y="108484050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6" name="Picture 12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7" name="Picture 13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106705265" y="110107734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9" name="Picture 15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0" name="Picture 16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106705265" y="111731418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42" name="Picture 18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3" name="Picture 19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2" name="Group 20"/>
            <p:cNvGrpSpPr>
              <a:grpSpLocks/>
            </p:cNvGrpSpPr>
            <p:nvPr/>
          </p:nvGrpSpPr>
          <p:grpSpPr bwMode="auto">
            <a:xfrm>
              <a:off x="106705265" y="113355102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45" name="Picture 21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6" name="Picture 22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13" name="Text Box 23"/>
          <p:cNvSpPr txBox="1">
            <a:spLocks noChangeArrowheads="1" noChangeShapeType="1"/>
          </p:cNvSpPr>
          <p:nvPr/>
        </p:nvSpPr>
        <p:spPr bwMode="auto">
          <a:xfrm>
            <a:off x="1175069" y="30163"/>
            <a:ext cx="6140130" cy="690727"/>
          </a:xfrm>
          <a:prstGeom prst="rect">
            <a:avLst/>
          </a:prstGeom>
          <a:noFill/>
          <a:ln w="9525" algn="in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Copperplate Gothic Light" panose="020E0507020206020404" pitchFamily="34" charset="0"/>
              </a:rPr>
              <a:t>127 Saluda Drive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Garamond" panose="02020404030301010803" pitchFamily="18" charset="0"/>
              </a:rPr>
              <a:t>Moncks Corner ~ MLS# 17020470 ~ $318,000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1175067" y="786088"/>
            <a:ext cx="6140131" cy="56603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i="1" dirty="0">
                <a:solidFill>
                  <a:srgbClr val="C00000"/>
                </a:solidFill>
                <a:latin typeface="Garamond" panose="02020404030301010803" pitchFamily="18" charset="0"/>
              </a:rPr>
              <a:t>Largest Resale Home Available in Foxbank Plantation.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i="1" dirty="0">
                <a:solidFill>
                  <a:srgbClr val="C00000"/>
                </a:solidFill>
                <a:latin typeface="Garamond" panose="02020404030301010803" pitchFamily="18" charset="0"/>
              </a:rPr>
              <a:t>One of the lowest prices homes $$/SQFT ~ Move-in Ready!</a:t>
            </a:r>
            <a:endParaRPr kumimoji="0" lang="en-US" altLang="en-US" sz="105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25"/>
          <p:cNvSpPr txBox="1">
            <a:spLocks noChangeArrowheads="1" noChangeShapeType="1"/>
          </p:cNvSpPr>
          <p:nvPr/>
        </p:nvSpPr>
        <p:spPr bwMode="auto">
          <a:xfrm>
            <a:off x="4715828" y="10056018"/>
            <a:ext cx="42052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pperplate Gothic Bold" panose="020E0705020206020404" pitchFamily="34" charset="0"/>
              </a:rPr>
              <a:t>Coldwell Banker RESIDENTIAL BROKERAGE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26"/>
          <p:cNvSpPr txBox="1">
            <a:spLocks noChangeArrowheads="1" noChangeShapeType="1"/>
          </p:cNvSpPr>
          <p:nvPr/>
        </p:nvSpPr>
        <p:spPr bwMode="auto">
          <a:xfrm>
            <a:off x="2553516" y="8872538"/>
            <a:ext cx="2659062" cy="117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 M. Rust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843-709-9211 Mobile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843-856-8800 Office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leahmrust@gmail.com</a:t>
            </a:r>
            <a:endParaRPr kumimoji="0" lang="en-US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5402700" y="2866097"/>
            <a:ext cx="2026800" cy="2644502"/>
          </a:xfrm>
          <a:prstGeom prst="rect">
            <a:avLst/>
          </a:prstGeom>
          <a:solidFill>
            <a:srgbClr val="FFFFFF"/>
          </a:solidFill>
          <a:ln w="317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5 Bed / 3 Bath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3,566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Sq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Ft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Bonus Room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Eat-in</a:t>
            </a:r>
            <a:r>
              <a:rPr kumimoji="0" lang="en-US" altLang="en-US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Kitchen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Wet Bar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Spacious FROG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Great Backyard</a:t>
            </a:r>
          </a:p>
        </p:txBody>
      </p:sp>
      <p:pic>
        <p:nvPicPr>
          <p:cNvPr id="1054" name="Picture 30" descr="Leah Rust  cropped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9" y="8952484"/>
            <a:ext cx="775224" cy="1018033"/>
          </a:xfrm>
          <a:prstGeom prst="rect">
            <a:avLst/>
          </a:prstGeom>
          <a:noFill/>
          <a:ln w="9525" algn="in">
            <a:solidFill>
              <a:srgbClr val="3333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64"/>
          <a:stretch/>
        </p:blipFill>
        <p:spPr bwMode="auto">
          <a:xfrm>
            <a:off x="1263474" y="1417320"/>
            <a:ext cx="3862956" cy="2657804"/>
          </a:xfrm>
          <a:prstGeom prst="rect">
            <a:avLst/>
          </a:prstGeom>
          <a:noFill/>
          <a:ln w="317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63474" y="4295921"/>
            <a:ext cx="1645920" cy="1234440"/>
          </a:xfrm>
          <a:prstGeom prst="rect">
            <a:avLst/>
          </a:prstGeom>
          <a:noFill/>
          <a:ln w="317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7" name="Picture 33" descr="New CB logo 20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399" y="8952484"/>
            <a:ext cx="1828800" cy="101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63475" y="5751158"/>
            <a:ext cx="1645920" cy="1234440"/>
          </a:xfrm>
          <a:prstGeom prst="rect">
            <a:avLst/>
          </a:prstGeom>
          <a:noFill/>
          <a:ln w="317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9" name="Picture 3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28308" y="5751158"/>
            <a:ext cx="1645920" cy="1234440"/>
          </a:xfrm>
          <a:prstGeom prst="rect">
            <a:avLst/>
          </a:prstGeom>
          <a:noFill/>
          <a:ln w="317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93140" y="1417320"/>
            <a:ext cx="1645920" cy="1234440"/>
          </a:xfrm>
          <a:prstGeom prst="rect">
            <a:avLst/>
          </a:prstGeom>
          <a:noFill/>
          <a:ln w="317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5593140" y="5751158"/>
            <a:ext cx="1645920" cy="1234440"/>
          </a:xfrm>
          <a:prstGeom prst="rect">
            <a:avLst/>
          </a:prstGeom>
          <a:noFill/>
          <a:ln w="3175" algn="in">
            <a:noFill/>
            <a:miter lim="800000"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3" name="Picture 3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28308" y="4295921"/>
            <a:ext cx="1645920" cy="1234440"/>
          </a:xfrm>
          <a:prstGeom prst="rect">
            <a:avLst/>
          </a:prstGeom>
          <a:noFill/>
          <a:ln w="317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941388" y="6990146"/>
            <a:ext cx="6716712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dirty="0">
                <a:latin typeface="Garamond" panose="02020404030301010803" pitchFamily="18" charset="0"/>
              </a:rPr>
              <a:t>WHY WAIT TO BUILD, WELL CARED FOR HOME, ONE OF THE LARGEST, MOST SPACIOUS HOMES IN ALL OF FOXBANK PLANTATION. This 2010 LENNAR BUILT home offers a light, bright and open floor plan. The entire first floor offers hard wood flooring and ceramic tile as well as one guest bedroom. The kitchen is a gourmet cooks dream with an extra large pantry, a butler's pantry, granite counter tops &amp; upgrade stainless GE appliances. The upstairs offers 3 additional spacious bedrooms with plenty of closet space and a large FROG/BONUS room which could be used as a 5 bedroom. The entire house is painted in a neutral color. There's a nice screened porch off the back as well as a fully fenced yard. The home has newly installed gutters and in ground sprinkler system as well. Tenant occupied.</a:t>
            </a:r>
          </a:p>
        </p:txBody>
      </p:sp>
    </p:spTree>
    <p:extLst>
      <p:ext uri="{BB962C8B-B14F-4D97-AF65-F5344CB8AC3E}">
        <p14:creationId xmlns:p14="http://schemas.microsoft.com/office/powerpoint/2010/main" val="197449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215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Copperplate Gothic Bold</vt:lpstr>
      <vt:lpstr>Copperplate Gothic Light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14</cp:revision>
  <dcterms:created xsi:type="dcterms:W3CDTF">2017-07-11T12:37:33Z</dcterms:created>
  <dcterms:modified xsi:type="dcterms:W3CDTF">2017-12-26T17:41:54Z</dcterms:modified>
</cp:coreProperties>
</file>