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82296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7" d="100"/>
          <a:sy n="57" d="100"/>
        </p:scale>
        <p:origin x="2966" y="46"/>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3124626"/>
            <a:ext cx="6995160" cy="2156036"/>
          </a:xfrm>
        </p:spPr>
        <p:txBody>
          <a:bodyPr/>
          <a:lstStyle/>
          <a:p>
            <a:r>
              <a:rPr lang="en-US"/>
              <a:t>Click to edit Master title style</a:t>
            </a:r>
          </a:p>
        </p:txBody>
      </p:sp>
      <p:sp>
        <p:nvSpPr>
          <p:cNvPr id="3" name="Subtitle 2"/>
          <p:cNvSpPr>
            <a:spLocks noGrp="1"/>
          </p:cNvSpPr>
          <p:nvPr>
            <p:ph type="subTitle" idx="1"/>
          </p:nvPr>
        </p:nvSpPr>
        <p:spPr>
          <a:xfrm>
            <a:off x="1234440" y="5699760"/>
            <a:ext cx="576072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10/19/2022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10/19/2022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1480" y="402804"/>
            <a:ext cx="541782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10/19/2022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10/19/2022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6463454"/>
            <a:ext cx="699516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50082" y="4263180"/>
            <a:ext cx="699516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10/19/2022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14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1833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10/19/2022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11480" y="2251499"/>
            <a:ext cx="3636169"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411480" y="3189817"/>
            <a:ext cx="3636169"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180523" y="2251499"/>
            <a:ext cx="3637597"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4180523" y="3189817"/>
            <a:ext cx="3637597"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10/19/2022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10/19/2022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10/19/2022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4"/>
            <a:ext cx="2707482"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217545" y="400474"/>
            <a:ext cx="4600576"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1481" y="2104814"/>
            <a:ext cx="2707482"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10/19/2022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7040881"/>
            <a:ext cx="493776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613059" y="898736"/>
            <a:ext cx="493776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613059" y="7872097"/>
            <a:ext cx="493776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10/19/2022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480" y="402802"/>
            <a:ext cx="740664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411480" y="2346963"/>
            <a:ext cx="740664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11480" y="9322648"/>
            <a:ext cx="192024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10/19/2022</a:t>
            </a:fld>
            <a:endParaRPr lang="en-US"/>
          </a:p>
        </p:txBody>
      </p:sp>
      <p:sp>
        <p:nvSpPr>
          <p:cNvPr id="5" name="Footer Placeholder 4"/>
          <p:cNvSpPr>
            <a:spLocks noGrp="1"/>
          </p:cNvSpPr>
          <p:nvPr>
            <p:ph type="ftr" sz="quarter" idx="3"/>
          </p:nvPr>
        </p:nvSpPr>
        <p:spPr>
          <a:xfrm>
            <a:off x="2811780" y="9322648"/>
            <a:ext cx="260604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97880" y="9322648"/>
            <a:ext cx="192024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jpg"/><Relationship Id="rId7" Type="http://schemas.openxmlformats.org/officeDocument/2006/relationships/image" Target="../media/image6.jpeg"/><Relationship Id="rId12" Type="http://schemas.openxmlformats.org/officeDocument/2006/relationships/image" Target="../media/image11.jpg"/><Relationship Id="rId2" Type="http://schemas.openxmlformats.org/officeDocument/2006/relationships/image" Target="../media/image1.png"/><Relationship Id="rId16" Type="http://schemas.openxmlformats.org/officeDocument/2006/relationships/image" Target="../media/image15.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g"/><Relationship Id="rId5" Type="http://schemas.openxmlformats.org/officeDocument/2006/relationships/image" Target="../media/image4.jpg"/><Relationship Id="rId15" Type="http://schemas.openxmlformats.org/officeDocument/2006/relationships/image" Target="../media/image14.jp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0"/>
            <a:ext cx="8229600" cy="838200"/>
          </a:xfrm>
          <a:gradFill flip="none" rotWithShape="1">
            <a:gsLst>
              <a:gs pos="0">
                <a:schemeClr val="tx2"/>
              </a:gs>
              <a:gs pos="100000">
                <a:schemeClr val="bg1"/>
              </a:gs>
            </a:gsLst>
            <a:lin ang="5400000" scaled="1"/>
            <a:tileRect/>
          </a:gradFill>
        </p:spPr>
        <p:txBody>
          <a:bodyPr>
            <a:noAutofit/>
          </a:bodyPr>
          <a:lstStyle/>
          <a:p>
            <a:r>
              <a:rPr lang="en-US" sz="2600" b="1" i="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Ponds Beauty Move In Ready!</a:t>
            </a:r>
          </a:p>
        </p:txBody>
      </p:sp>
      <p:sp>
        <p:nvSpPr>
          <p:cNvPr id="4" name="Rectangle 3"/>
          <p:cNvSpPr/>
          <p:nvPr/>
        </p:nvSpPr>
        <p:spPr>
          <a:xfrm>
            <a:off x="141975" y="4254409"/>
            <a:ext cx="7945650" cy="3754874"/>
          </a:xfrm>
          <a:prstGeom prst="rect">
            <a:avLst/>
          </a:prstGeom>
        </p:spPr>
        <p:txBody>
          <a:bodyPr wrap="square" anchor="ctr">
            <a:spAutoFit/>
          </a:bodyPr>
          <a:lstStyle/>
          <a:p>
            <a:pPr algn="ctr"/>
            <a:r>
              <a:rPr lang="en-US" sz="1400" dirty="0">
                <a:solidFill>
                  <a:schemeClr val="tx2"/>
                </a:solidFill>
                <a:latin typeface="Arial" panose="020B0604020202020204" pitchFamily="34" charset="0"/>
                <a:cs typeface="Arial" panose="020B0604020202020204" pitchFamily="34" charset="0"/>
              </a:rPr>
              <a:t>Why wait for new construction?!? This is the house you've been waiting for! Welcome to 127 Lotz Drive in the beautiful Ponds neighborhood! This stunning home is move in ready!! A great front porch welcomes you! Step inside and you'll find a flex room, that can be used as a dining room, formal living or home office. To your left is a first floor guest bedroom with a full bath. This would be a great mother-in-law suite! The kitchen overlooks the family room and has granite countertops, tons of cabinetry, gas cooktop, island with bar seating, eat in kitchen area and a large pantry. Off of the kitchen is the access to the two car garage and unlike most of the homes in the neighborhood, this home has a huge driveway in the back of the home! A home office is off of the family room. </a:t>
            </a:r>
          </a:p>
          <a:p>
            <a:pPr algn="ctr"/>
            <a:endParaRPr lang="en-US" sz="1400" dirty="0">
              <a:solidFill>
                <a:schemeClr val="tx2"/>
              </a:solidFill>
              <a:latin typeface="Arial" panose="020B0604020202020204" pitchFamily="34" charset="0"/>
              <a:cs typeface="Arial" panose="020B0604020202020204" pitchFamily="34" charset="0"/>
            </a:endParaRPr>
          </a:p>
          <a:p>
            <a:pPr algn="ctr"/>
            <a:r>
              <a:rPr lang="en-US" sz="1400" dirty="0">
                <a:solidFill>
                  <a:schemeClr val="tx2"/>
                </a:solidFill>
                <a:latin typeface="Arial" panose="020B0604020202020204" pitchFamily="34" charset="0"/>
                <a:cs typeface="Arial" panose="020B0604020202020204" pitchFamily="34" charset="0"/>
              </a:rPr>
              <a:t>Head upstairs to find the large primary bedroom with a tray ceiling. The primary bathroom has a dual vanity, large shower, separate tub and water closet. Down the hall from the primary are two good sized bedrooms with large closets, the laundry room and the HUGE bonus room. This room has tons of possibilities! It can be a 5th Bedroom, a Media room, workout room, game room...it's so big it can be all four! The Ponds is a lovely sidewalk lined community with a clubhouse, awesome pool and play area, walking trails, ponds for fishing, a YMCA located in the neighborhood. Dorchester District 2 schools service this neighborhood. This is the kind of home and neighborhood you dream of living in!</a:t>
            </a:r>
          </a:p>
        </p:txBody>
      </p:sp>
      <p:sp>
        <p:nvSpPr>
          <p:cNvPr id="5" name="Text Box 3"/>
          <p:cNvSpPr txBox="1">
            <a:spLocks noChangeArrowheads="1"/>
          </p:cNvSpPr>
          <p:nvPr/>
        </p:nvSpPr>
        <p:spPr bwMode="auto">
          <a:xfrm>
            <a:off x="2797138" y="9067800"/>
            <a:ext cx="2624212" cy="88582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t" anchorCtr="0" compatLnSpc="1">
            <a:prstTxWarp prst="textNoShape">
              <a:avLst/>
            </a:prstTxWarp>
          </a:bodyPr>
          <a:lstStyle/>
          <a:p>
            <a:pPr algn="ctr" defTabSz="914400" fontAlgn="base">
              <a:spcBef>
                <a:spcPct val="0"/>
              </a:spcBef>
              <a:spcAft>
                <a:spcPct val="0"/>
              </a:spcAft>
            </a:pPr>
            <a:r>
              <a:rPr lang="en-US" altLang="en-US" sz="1000" b="1" dirty="0">
                <a:solidFill>
                  <a:schemeClr val="tx2"/>
                </a:solidFill>
                <a:latin typeface="Arial" pitchFamily="34" charset="0"/>
                <a:cs typeface="Arial" pitchFamily="34" charset="0"/>
              </a:rPr>
              <a:t>Larry &amp; Kathy Mazalatis</a:t>
            </a:r>
          </a:p>
          <a:p>
            <a:pPr algn="ctr" defTabSz="914400" fontAlgn="base">
              <a:spcBef>
                <a:spcPct val="0"/>
              </a:spcBef>
              <a:spcAft>
                <a:spcPct val="0"/>
              </a:spcAft>
            </a:pPr>
            <a:endParaRPr lang="en-US" altLang="en-US" sz="1000" dirty="0">
              <a:solidFill>
                <a:schemeClr val="tx2"/>
              </a:solidFill>
              <a:latin typeface="Arial" pitchFamily="34" charset="0"/>
              <a:cs typeface="Arial" pitchFamily="34" charset="0"/>
            </a:endParaRPr>
          </a:p>
          <a:p>
            <a:pPr algn="ctr" defTabSz="914400" fontAlgn="base">
              <a:spcBef>
                <a:spcPct val="0"/>
              </a:spcBef>
              <a:spcAft>
                <a:spcPct val="0"/>
              </a:spcAft>
            </a:pPr>
            <a:r>
              <a:rPr lang="en-US" altLang="en-US" sz="1000" dirty="0">
                <a:solidFill>
                  <a:schemeClr val="tx2"/>
                </a:solidFill>
                <a:latin typeface="Arial" pitchFamily="34" charset="0"/>
                <a:cs typeface="Arial" pitchFamily="34" charset="0"/>
              </a:rPr>
              <a:t>Larry Cell 843-693-0529</a:t>
            </a:r>
          </a:p>
          <a:p>
            <a:pPr algn="ctr" defTabSz="914400" fontAlgn="base">
              <a:spcBef>
                <a:spcPct val="0"/>
              </a:spcBef>
              <a:spcAft>
                <a:spcPct val="0"/>
              </a:spcAft>
            </a:pPr>
            <a:r>
              <a:rPr lang="en-US" altLang="en-US" sz="1000" dirty="0">
                <a:solidFill>
                  <a:schemeClr val="tx2"/>
                </a:solidFill>
                <a:latin typeface="Arial" pitchFamily="34" charset="0"/>
                <a:cs typeface="Arial" pitchFamily="34" charset="0"/>
              </a:rPr>
              <a:t>Kathy Cell 843-693-0159</a:t>
            </a:r>
          </a:p>
          <a:p>
            <a:pPr algn="ctr" defTabSz="914400" fontAlgn="base">
              <a:spcBef>
                <a:spcPct val="0"/>
              </a:spcBef>
              <a:spcAft>
                <a:spcPct val="0"/>
              </a:spcAft>
            </a:pPr>
            <a:r>
              <a:rPr lang="en-US" altLang="en-US" sz="1000" dirty="0">
                <a:solidFill>
                  <a:schemeClr val="tx2"/>
                </a:solidFill>
                <a:latin typeface="Arial" pitchFamily="34" charset="0"/>
                <a:cs typeface="Arial" pitchFamily="34" charset="0"/>
              </a:rPr>
              <a:t>Office 843-871-9133</a:t>
            </a:r>
            <a:endParaRPr lang="en-US" altLang="en-US" sz="1800" dirty="0">
              <a:solidFill>
                <a:schemeClr val="tx2"/>
              </a:solidFill>
              <a:latin typeface="Arial" pitchFamily="34" charset="0"/>
              <a:cs typeface="Arial" pitchFamily="34" charset="0"/>
            </a:endParaRPr>
          </a:p>
        </p:txBody>
      </p:sp>
      <p:sp>
        <p:nvSpPr>
          <p:cNvPr id="6" name="Text Box 4"/>
          <p:cNvSpPr txBox="1">
            <a:spLocks noChangeArrowheads="1"/>
          </p:cNvSpPr>
          <p:nvPr/>
        </p:nvSpPr>
        <p:spPr bwMode="auto">
          <a:xfrm>
            <a:off x="218282" y="9888538"/>
            <a:ext cx="7781924" cy="246063"/>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t" anchorCtr="0" compatLnSpc="1">
            <a:prstTxWarp prst="textNoShape">
              <a:avLst/>
            </a:prstTxWarp>
          </a:bodyPr>
          <a:lstStyle/>
          <a:p>
            <a:pPr algn="ctr" defTabSz="914400" fontAlgn="base">
              <a:spcBef>
                <a:spcPct val="0"/>
              </a:spcBef>
              <a:spcAft>
                <a:spcPct val="0"/>
              </a:spcAft>
            </a:pPr>
            <a:r>
              <a:rPr lang="en-US" altLang="en-US" sz="600" dirty="0">
                <a:solidFill>
                  <a:schemeClr val="tx2"/>
                </a:solidFill>
                <a:latin typeface="Arial" pitchFamily="34" charset="0"/>
                <a:cs typeface="Arial" pitchFamily="34" charset="0"/>
              </a:rPr>
              <a:t>AGENTOWNED PREMIERE GROUP | 1800 TROLLEY RD | SUMMERVILLE, SC 29485</a:t>
            </a:r>
            <a:endParaRPr lang="en-US" altLang="en-US" sz="1400" dirty="0">
              <a:solidFill>
                <a:schemeClr val="tx2"/>
              </a:solidFill>
              <a:latin typeface="Arial" pitchFamily="34" charset="0"/>
              <a:cs typeface="Arial" pitchFamily="34" charset="0"/>
            </a:endParaRPr>
          </a:p>
        </p:txBody>
      </p:sp>
      <p:pic>
        <p:nvPicPr>
          <p:cNvPr id="1029" name="Picture 5" descr="Agent Office Logo"/>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22659" y="9240519"/>
            <a:ext cx="1144092" cy="52387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8C8681"/>
                  </a:outerShdw>
                </a:effectLst>
              </a14:hiddenEffects>
            </a:ext>
          </a:extLst>
        </p:spPr>
      </p:pic>
      <p:pic>
        <p:nvPicPr>
          <p:cNvPr id="1037" name="Picture 1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p:blipFill>
        <p:spPr bwMode="auto">
          <a:xfrm>
            <a:off x="4181886" y="696761"/>
            <a:ext cx="3835117" cy="2563137"/>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FFFFFE"/>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sp>
        <p:nvSpPr>
          <p:cNvPr id="8" name="Text Box 15"/>
          <p:cNvSpPr txBox="1">
            <a:spLocks noChangeArrowheads="1"/>
          </p:cNvSpPr>
          <p:nvPr/>
        </p:nvSpPr>
        <p:spPr bwMode="auto">
          <a:xfrm>
            <a:off x="0" y="674243"/>
            <a:ext cx="4173323" cy="2608172"/>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ctr" anchorCtr="0" compatLnSpc="1">
            <a:prstTxWarp prst="textNoShape">
              <a:avLst/>
            </a:prstTxWarp>
          </a:bodyPr>
          <a:lstStyle/>
          <a:p>
            <a:pPr algn="ctr" defTabSz="914400" fontAlgn="base">
              <a:spcBef>
                <a:spcPct val="0"/>
              </a:spcBef>
              <a:spcAft>
                <a:spcPct val="0"/>
              </a:spcAft>
            </a:pPr>
            <a:r>
              <a:rPr lang="en-US" sz="2200" b="1" dirty="0">
                <a:solidFill>
                  <a:schemeClr val="tx2"/>
                </a:solidFill>
                <a:latin typeface="Arial" panose="020B0604020202020204" pitchFamily="34" charset="0"/>
                <a:cs typeface="Arial" panose="020B0604020202020204" pitchFamily="34" charset="0"/>
              </a:rPr>
              <a:t>127 </a:t>
            </a:r>
            <a:r>
              <a:rPr lang="en-US" sz="2200" b="1" dirty="0" err="1">
                <a:solidFill>
                  <a:schemeClr val="tx2"/>
                </a:solidFill>
                <a:latin typeface="Arial" panose="020B0604020202020204" pitchFamily="34" charset="0"/>
                <a:cs typeface="Arial" panose="020B0604020202020204" pitchFamily="34" charset="0"/>
              </a:rPr>
              <a:t>Lotz</a:t>
            </a:r>
            <a:r>
              <a:rPr lang="en-US" sz="2200" b="1" dirty="0">
                <a:solidFill>
                  <a:schemeClr val="tx2"/>
                </a:solidFill>
                <a:latin typeface="Arial" panose="020B0604020202020204" pitchFamily="34" charset="0"/>
                <a:cs typeface="Arial" panose="020B0604020202020204" pitchFamily="34" charset="0"/>
              </a:rPr>
              <a:t> Drive</a:t>
            </a:r>
          </a:p>
          <a:p>
            <a:pPr algn="ctr" defTabSz="914400" fontAlgn="base">
              <a:spcBef>
                <a:spcPct val="0"/>
              </a:spcBef>
              <a:spcAft>
                <a:spcPct val="0"/>
              </a:spcAft>
            </a:pPr>
            <a:endParaRPr lang="en-US" sz="2200" b="1" dirty="0">
              <a:solidFill>
                <a:schemeClr val="tx2"/>
              </a:solidFill>
              <a:latin typeface="Arial" panose="020B0604020202020204" pitchFamily="34" charset="0"/>
              <a:cs typeface="Arial" panose="020B0604020202020204" pitchFamily="34" charset="0"/>
            </a:endParaRPr>
          </a:p>
          <a:p>
            <a:pPr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The Ponds</a:t>
            </a:r>
          </a:p>
          <a:p>
            <a:pPr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Summerville, SC 29483</a:t>
            </a:r>
          </a:p>
          <a:p>
            <a:pPr algn="ctr" defTabSz="914400" fontAlgn="base">
              <a:spcBef>
                <a:spcPct val="0"/>
              </a:spcBef>
              <a:spcAft>
                <a:spcPct val="0"/>
              </a:spcAft>
            </a:pPr>
            <a:endParaRPr lang="en-US" dirty="0">
              <a:solidFill>
                <a:schemeClr val="tx2"/>
              </a:solidFill>
              <a:latin typeface="Arial" panose="020B0604020202020204" pitchFamily="34" charset="0"/>
              <a:cs typeface="Arial" panose="020B0604020202020204" pitchFamily="34" charset="0"/>
            </a:endParaRPr>
          </a:p>
          <a:p>
            <a:pPr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MLS# 22021402</a:t>
            </a:r>
          </a:p>
          <a:p>
            <a:pPr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$539,900</a:t>
            </a:r>
          </a:p>
          <a:p>
            <a:pPr algn="ctr" defTabSz="914400" fontAlgn="base">
              <a:spcBef>
                <a:spcPct val="0"/>
              </a:spcBef>
              <a:spcAft>
                <a:spcPct val="0"/>
              </a:spcAft>
            </a:pPr>
            <a:endParaRPr lang="en-US" altLang="en-US" sz="1400" dirty="0">
              <a:solidFill>
                <a:schemeClr val="tx2"/>
              </a:solidFill>
              <a:latin typeface="Arial" panose="020B0604020202020204" pitchFamily="34" charset="0"/>
              <a:cs typeface="Arial" panose="020B0604020202020204" pitchFamily="34" charset="0"/>
            </a:endParaRPr>
          </a:p>
          <a:p>
            <a:pPr algn="ctr" defTabSz="914400" fontAlgn="base">
              <a:spcBef>
                <a:spcPct val="0"/>
              </a:spcBef>
              <a:spcAft>
                <a:spcPct val="0"/>
              </a:spcAft>
            </a:pPr>
            <a:r>
              <a:rPr lang="en-US" altLang="en-US" sz="1400" dirty="0">
                <a:solidFill>
                  <a:schemeClr val="tx2"/>
                </a:solidFill>
                <a:latin typeface="Arial" panose="020B0604020202020204" pitchFamily="34" charset="0"/>
                <a:cs typeface="Arial" panose="020B0604020202020204" pitchFamily="34" charset="0"/>
              </a:rPr>
              <a:t>4 Bedrooms | 3 Baths | 3,117 sf</a:t>
            </a:r>
          </a:p>
        </p:txBody>
      </p:sp>
      <p:pic>
        <p:nvPicPr>
          <p:cNvPr id="30" name="Picture 2">
            <a:extLst>
              <a:ext uri="{FF2B5EF4-FFF2-40B4-BE49-F238E27FC236}">
                <a16:creationId xmlns:a16="http://schemas.microsoft.com/office/drawing/2014/main" id="{9A9D5F2D-AD26-4177-8215-E1725EADD63A}"/>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p:blipFill>
        <p:spPr bwMode="auto">
          <a:xfrm>
            <a:off x="328602" y="9126220"/>
            <a:ext cx="1003300" cy="75247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9" name="Picture 8">
            <a:extLst>
              <a:ext uri="{FF2B5EF4-FFF2-40B4-BE49-F238E27FC236}">
                <a16:creationId xmlns:a16="http://schemas.microsoft.com/office/drawing/2014/main" id="{3D43E62E-7812-4D0E-A201-4767FA39C63C}"/>
              </a:ext>
            </a:extLst>
          </p:cNvPr>
          <p:cNvPicPr>
            <a:picLocks/>
          </p:cNvPicPr>
          <p:nvPr/>
        </p:nvPicPr>
        <p:blipFill>
          <a:blip r:embed="rId5" cstate="print">
            <a:extLst>
              <a:ext uri="{28A0092B-C50C-407E-A947-70E740481C1C}">
                <a14:useLocalDpi xmlns:a14="http://schemas.microsoft.com/office/drawing/2010/main" val="0"/>
              </a:ext>
            </a:extLst>
          </a:blip>
          <a:srcRect/>
          <a:stretch/>
        </p:blipFill>
        <p:spPr>
          <a:xfrm>
            <a:off x="5511125" y="8087636"/>
            <a:ext cx="1177306" cy="784871"/>
          </a:xfrm>
          <a:prstGeom prst="rect">
            <a:avLst/>
          </a:prstGeom>
        </p:spPr>
      </p:pic>
      <p:pic>
        <p:nvPicPr>
          <p:cNvPr id="11" name="Picture 10">
            <a:extLst>
              <a:ext uri="{FF2B5EF4-FFF2-40B4-BE49-F238E27FC236}">
                <a16:creationId xmlns:a16="http://schemas.microsoft.com/office/drawing/2014/main" id="{36CF9B15-2E5D-42D5-9E72-FF653A6F3F52}"/>
              </a:ext>
            </a:extLst>
          </p:cNvPr>
          <p:cNvPicPr>
            <a:picLocks/>
          </p:cNvPicPr>
          <p:nvPr/>
        </p:nvPicPr>
        <p:blipFill>
          <a:blip r:embed="rId6" cstate="print">
            <a:extLst>
              <a:ext uri="{28A0092B-C50C-407E-A947-70E740481C1C}">
                <a14:useLocalDpi xmlns:a14="http://schemas.microsoft.com/office/drawing/2010/main" val="0"/>
              </a:ext>
            </a:extLst>
          </a:blip>
          <a:srcRect/>
          <a:stretch/>
        </p:blipFill>
        <p:spPr>
          <a:xfrm>
            <a:off x="6845499" y="8087129"/>
            <a:ext cx="1171505" cy="785884"/>
          </a:xfrm>
          <a:prstGeom prst="rect">
            <a:avLst/>
          </a:prstGeom>
        </p:spPr>
      </p:pic>
      <p:pic>
        <p:nvPicPr>
          <p:cNvPr id="13" name="Picture 12">
            <a:extLst>
              <a:ext uri="{FF2B5EF4-FFF2-40B4-BE49-F238E27FC236}">
                <a16:creationId xmlns:a16="http://schemas.microsoft.com/office/drawing/2014/main" id="{F94B2AEF-3BFC-497D-87D6-98704547988D}"/>
              </a:ext>
            </a:extLst>
          </p:cNvPr>
          <p:cNvPicPr>
            <a:picLocks/>
          </p:cNvPicPr>
          <p:nvPr/>
        </p:nvPicPr>
        <p:blipFill>
          <a:blip r:embed="rId7" cstate="print">
            <a:extLst>
              <a:ext uri="{28A0092B-C50C-407E-A947-70E740481C1C}">
                <a14:useLocalDpi xmlns:a14="http://schemas.microsoft.com/office/drawing/2010/main" val="0"/>
              </a:ext>
            </a:extLst>
          </a:blip>
          <a:srcRect/>
          <a:stretch/>
        </p:blipFill>
        <p:spPr>
          <a:xfrm>
            <a:off x="215627" y="3394410"/>
            <a:ext cx="1182956" cy="790609"/>
          </a:xfrm>
          <a:prstGeom prst="rect">
            <a:avLst/>
          </a:prstGeom>
        </p:spPr>
      </p:pic>
      <p:pic>
        <p:nvPicPr>
          <p:cNvPr id="15" name="Picture 14">
            <a:extLst>
              <a:ext uri="{FF2B5EF4-FFF2-40B4-BE49-F238E27FC236}">
                <a16:creationId xmlns:a16="http://schemas.microsoft.com/office/drawing/2014/main" id="{FE175707-0FC7-4FF2-A621-5A82F145C1C0}"/>
              </a:ext>
            </a:extLst>
          </p:cNvPr>
          <p:cNvPicPr>
            <a:picLocks/>
          </p:cNvPicPr>
          <p:nvPr/>
        </p:nvPicPr>
        <p:blipFill>
          <a:blip r:embed="rId8" cstate="print">
            <a:extLst>
              <a:ext uri="{28A0092B-C50C-407E-A947-70E740481C1C}">
                <a14:useLocalDpi xmlns:a14="http://schemas.microsoft.com/office/drawing/2010/main" val="0"/>
              </a:ext>
            </a:extLst>
          </a:blip>
          <a:srcRect/>
          <a:stretch/>
        </p:blipFill>
        <p:spPr>
          <a:xfrm>
            <a:off x="1543048" y="3396359"/>
            <a:ext cx="1177128" cy="786714"/>
          </a:xfrm>
          <a:prstGeom prst="rect">
            <a:avLst/>
          </a:prstGeom>
        </p:spPr>
      </p:pic>
      <p:pic>
        <p:nvPicPr>
          <p:cNvPr id="17" name="Picture 16">
            <a:extLst>
              <a:ext uri="{FF2B5EF4-FFF2-40B4-BE49-F238E27FC236}">
                <a16:creationId xmlns:a16="http://schemas.microsoft.com/office/drawing/2014/main" id="{8AF37A2E-965A-48C7-9277-6883BFB889EA}"/>
              </a:ext>
            </a:extLst>
          </p:cNvPr>
          <p:cNvPicPr>
            <a:picLocks/>
          </p:cNvPicPr>
          <p:nvPr/>
        </p:nvPicPr>
        <p:blipFill>
          <a:blip r:embed="rId9" cstate="print">
            <a:extLst>
              <a:ext uri="{28A0092B-C50C-407E-A947-70E740481C1C}">
                <a14:useLocalDpi xmlns:a14="http://schemas.microsoft.com/office/drawing/2010/main" val="0"/>
              </a:ext>
            </a:extLst>
          </a:blip>
          <a:srcRect/>
          <a:stretch/>
        </p:blipFill>
        <p:spPr>
          <a:xfrm>
            <a:off x="2866084" y="3395798"/>
            <a:ext cx="1180071" cy="785730"/>
          </a:xfrm>
          <a:prstGeom prst="rect">
            <a:avLst/>
          </a:prstGeom>
        </p:spPr>
      </p:pic>
      <p:pic>
        <p:nvPicPr>
          <p:cNvPr id="22" name="Picture 21">
            <a:extLst>
              <a:ext uri="{FF2B5EF4-FFF2-40B4-BE49-F238E27FC236}">
                <a16:creationId xmlns:a16="http://schemas.microsoft.com/office/drawing/2014/main" id="{B897FECA-E421-482F-B533-AA35E5D03A1A}"/>
              </a:ext>
            </a:extLst>
          </p:cNvPr>
          <p:cNvPicPr>
            <a:picLocks/>
          </p:cNvPicPr>
          <p:nvPr/>
        </p:nvPicPr>
        <p:blipFill>
          <a:blip r:embed="rId10" cstate="print">
            <a:extLst>
              <a:ext uri="{28A0092B-C50C-407E-A947-70E740481C1C}">
                <a14:useLocalDpi xmlns:a14="http://schemas.microsoft.com/office/drawing/2010/main" val="0"/>
              </a:ext>
            </a:extLst>
          </a:blip>
          <a:srcRect/>
          <a:stretch/>
        </p:blipFill>
        <p:spPr>
          <a:xfrm>
            <a:off x="4190091" y="3398383"/>
            <a:ext cx="1175463" cy="782663"/>
          </a:xfrm>
          <a:prstGeom prst="rect">
            <a:avLst/>
          </a:prstGeom>
        </p:spPr>
      </p:pic>
      <p:pic>
        <p:nvPicPr>
          <p:cNvPr id="31" name="Picture 30">
            <a:extLst>
              <a:ext uri="{FF2B5EF4-FFF2-40B4-BE49-F238E27FC236}">
                <a16:creationId xmlns:a16="http://schemas.microsoft.com/office/drawing/2014/main" id="{AAAC9767-6EE0-4D96-AB51-1671E51241C0}"/>
              </a:ext>
            </a:extLst>
          </p:cNvPr>
          <p:cNvPicPr>
            <a:picLocks/>
          </p:cNvPicPr>
          <p:nvPr/>
        </p:nvPicPr>
        <p:blipFill>
          <a:blip r:embed="rId11" cstate="print">
            <a:extLst>
              <a:ext uri="{28A0092B-C50C-407E-A947-70E740481C1C}">
                <a14:useLocalDpi xmlns:a14="http://schemas.microsoft.com/office/drawing/2010/main" val="0"/>
              </a:ext>
            </a:extLst>
          </a:blip>
          <a:srcRect/>
          <a:stretch/>
        </p:blipFill>
        <p:spPr>
          <a:xfrm>
            <a:off x="5509358" y="3393349"/>
            <a:ext cx="1185942" cy="790628"/>
          </a:xfrm>
          <a:prstGeom prst="rect">
            <a:avLst/>
          </a:prstGeom>
        </p:spPr>
      </p:pic>
      <p:pic>
        <p:nvPicPr>
          <p:cNvPr id="33" name="Picture 32">
            <a:extLst>
              <a:ext uri="{FF2B5EF4-FFF2-40B4-BE49-F238E27FC236}">
                <a16:creationId xmlns:a16="http://schemas.microsoft.com/office/drawing/2014/main" id="{7E649B6F-65B4-42E0-97D6-37EB426064AB}"/>
              </a:ext>
            </a:extLst>
          </p:cNvPr>
          <p:cNvPicPr>
            <a:picLocks/>
          </p:cNvPicPr>
          <p:nvPr/>
        </p:nvPicPr>
        <p:blipFill>
          <a:blip r:embed="rId12" cstate="print">
            <a:extLst>
              <a:ext uri="{28A0092B-C50C-407E-A947-70E740481C1C}">
                <a14:useLocalDpi xmlns:a14="http://schemas.microsoft.com/office/drawing/2010/main" val="0"/>
              </a:ext>
            </a:extLst>
          </a:blip>
          <a:srcRect/>
          <a:stretch/>
        </p:blipFill>
        <p:spPr>
          <a:xfrm>
            <a:off x="6831062" y="3394401"/>
            <a:ext cx="1185942" cy="790628"/>
          </a:xfrm>
          <a:prstGeom prst="rect">
            <a:avLst/>
          </a:prstGeom>
        </p:spPr>
      </p:pic>
      <p:pic>
        <p:nvPicPr>
          <p:cNvPr id="35" name="Picture 34">
            <a:extLst>
              <a:ext uri="{FF2B5EF4-FFF2-40B4-BE49-F238E27FC236}">
                <a16:creationId xmlns:a16="http://schemas.microsoft.com/office/drawing/2014/main" id="{70CF57A3-1E30-4E3D-9013-D5E77D31BE21}"/>
              </a:ext>
            </a:extLst>
          </p:cNvPr>
          <p:cNvPicPr>
            <a:picLocks/>
          </p:cNvPicPr>
          <p:nvPr/>
        </p:nvPicPr>
        <p:blipFill>
          <a:blip r:embed="rId13" cstate="print">
            <a:extLst>
              <a:ext uri="{28A0092B-C50C-407E-A947-70E740481C1C}">
                <a14:useLocalDpi xmlns:a14="http://schemas.microsoft.com/office/drawing/2010/main" val="0"/>
              </a:ext>
            </a:extLst>
          </a:blip>
          <a:srcRect/>
          <a:stretch/>
        </p:blipFill>
        <p:spPr>
          <a:xfrm>
            <a:off x="1539927" y="8084689"/>
            <a:ext cx="1174171" cy="782780"/>
          </a:xfrm>
          <a:prstGeom prst="rect">
            <a:avLst/>
          </a:prstGeom>
        </p:spPr>
      </p:pic>
      <p:pic>
        <p:nvPicPr>
          <p:cNvPr id="37" name="Picture 36">
            <a:extLst>
              <a:ext uri="{FF2B5EF4-FFF2-40B4-BE49-F238E27FC236}">
                <a16:creationId xmlns:a16="http://schemas.microsoft.com/office/drawing/2014/main" id="{7401D183-1065-4E72-9938-185407440153}"/>
              </a:ext>
            </a:extLst>
          </p:cNvPr>
          <p:cNvPicPr>
            <a:picLocks/>
          </p:cNvPicPr>
          <p:nvPr/>
        </p:nvPicPr>
        <p:blipFill>
          <a:blip r:embed="rId14" cstate="print">
            <a:extLst>
              <a:ext uri="{28A0092B-C50C-407E-A947-70E740481C1C}">
                <a14:useLocalDpi xmlns:a14="http://schemas.microsoft.com/office/drawing/2010/main" val="0"/>
              </a:ext>
            </a:extLst>
          </a:blip>
          <a:srcRect/>
          <a:stretch/>
        </p:blipFill>
        <p:spPr>
          <a:xfrm>
            <a:off x="220707" y="8080637"/>
            <a:ext cx="1181489" cy="786675"/>
          </a:xfrm>
          <a:prstGeom prst="rect">
            <a:avLst/>
          </a:prstGeom>
        </p:spPr>
      </p:pic>
      <p:pic>
        <p:nvPicPr>
          <p:cNvPr id="39" name="Picture 38">
            <a:extLst>
              <a:ext uri="{FF2B5EF4-FFF2-40B4-BE49-F238E27FC236}">
                <a16:creationId xmlns:a16="http://schemas.microsoft.com/office/drawing/2014/main" id="{DF55FF97-CBE4-435B-9214-C83393DA85D3}"/>
              </a:ext>
            </a:extLst>
          </p:cNvPr>
          <p:cNvPicPr>
            <a:picLocks/>
          </p:cNvPicPr>
          <p:nvPr/>
        </p:nvPicPr>
        <p:blipFill>
          <a:blip r:embed="rId15" cstate="print">
            <a:extLst>
              <a:ext uri="{28A0092B-C50C-407E-A947-70E740481C1C}">
                <a14:useLocalDpi xmlns:a14="http://schemas.microsoft.com/office/drawing/2010/main" val="0"/>
              </a:ext>
            </a:extLst>
          </a:blip>
          <a:srcRect/>
          <a:stretch/>
        </p:blipFill>
        <p:spPr>
          <a:xfrm>
            <a:off x="2867060" y="8086607"/>
            <a:ext cx="1168417" cy="778944"/>
          </a:xfrm>
          <a:prstGeom prst="rect">
            <a:avLst/>
          </a:prstGeom>
        </p:spPr>
      </p:pic>
      <p:pic>
        <p:nvPicPr>
          <p:cNvPr id="41" name="Picture 40">
            <a:extLst>
              <a:ext uri="{FF2B5EF4-FFF2-40B4-BE49-F238E27FC236}">
                <a16:creationId xmlns:a16="http://schemas.microsoft.com/office/drawing/2014/main" id="{65815C99-E574-4810-9B30-E80A31AF9E00}"/>
              </a:ext>
            </a:extLst>
          </p:cNvPr>
          <p:cNvPicPr>
            <a:picLocks/>
          </p:cNvPicPr>
          <p:nvPr/>
        </p:nvPicPr>
        <p:blipFill>
          <a:blip r:embed="rId16" cstate="print">
            <a:extLst>
              <a:ext uri="{28A0092B-C50C-407E-A947-70E740481C1C}">
                <a14:useLocalDpi xmlns:a14="http://schemas.microsoft.com/office/drawing/2010/main" val="0"/>
              </a:ext>
            </a:extLst>
          </a:blip>
          <a:srcRect/>
          <a:stretch/>
        </p:blipFill>
        <p:spPr>
          <a:xfrm>
            <a:off x="4185487" y="8088681"/>
            <a:ext cx="1180071" cy="782781"/>
          </a:xfrm>
          <a:prstGeom prst="rect">
            <a:avLst/>
          </a:prstGeom>
        </p:spPr>
      </p:pic>
    </p:spTree>
    <p:extLst>
      <p:ext uri="{BB962C8B-B14F-4D97-AF65-F5344CB8AC3E}">
        <p14:creationId xmlns:p14="http://schemas.microsoft.com/office/powerpoint/2010/main" val="378964193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645</TotalTime>
  <Words>357</Words>
  <Application>Microsoft Office PowerPoint</Application>
  <PresentationFormat>Custom</PresentationFormat>
  <Paragraphs>19</Paragraphs>
  <Slides>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120</cp:revision>
  <dcterms:created xsi:type="dcterms:W3CDTF">2006-08-16T00:00:00Z</dcterms:created>
  <dcterms:modified xsi:type="dcterms:W3CDTF">2022-10-19T12:46:28Z</dcterms:modified>
</cp:coreProperties>
</file>