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A"/>
    <a:srgbClr val="AFC4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9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496484"/>
            <a:ext cx="6217920" cy="3183467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534D-75C8-40AC-BC3A-712C6D9011D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C200-BAD7-4499-B56B-2B95FC08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07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534D-75C8-40AC-BC3A-712C6D9011D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C200-BAD7-4499-B56B-2B95FC08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68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534D-75C8-40AC-BC3A-712C6D9011D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C200-BAD7-4499-B56B-2B95FC08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97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534D-75C8-40AC-BC3A-712C6D9011D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C200-BAD7-4499-B56B-2B95FC08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5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279653"/>
            <a:ext cx="6309360" cy="380364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119286"/>
            <a:ext cx="6309360" cy="2000249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534D-75C8-40AC-BC3A-712C6D9011D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C200-BAD7-4499-B56B-2B95FC08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56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534D-75C8-40AC-BC3A-712C6D9011D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C200-BAD7-4499-B56B-2B95FC08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486836"/>
            <a:ext cx="630936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241551"/>
            <a:ext cx="3094672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340100"/>
            <a:ext cx="309467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534D-75C8-40AC-BC3A-712C6D9011D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C200-BAD7-4499-B56B-2B95FC08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75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534D-75C8-40AC-BC3A-712C6D9011D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C200-BAD7-4499-B56B-2B95FC08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50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534D-75C8-40AC-BC3A-712C6D9011D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C200-BAD7-4499-B56B-2B95FC08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61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316569"/>
            <a:ext cx="3703320" cy="6498167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534D-75C8-40AC-BC3A-712C6D9011D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C200-BAD7-4499-B56B-2B95FC08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90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316569"/>
            <a:ext cx="3703320" cy="6498167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534D-75C8-40AC-BC3A-712C6D9011D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C200-BAD7-4499-B56B-2B95FC08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95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486836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D534D-75C8-40AC-BC3A-712C6D9011D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8475136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1C200-BAD7-4499-B56B-2B95FC08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3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hyperlink" Target="https://iframe.videodelivery.net/f4584c421021f7a5b0d6cb457e83eb5c" TargetMode="External"/><Relationship Id="rId10" Type="http://schemas.openxmlformats.org/officeDocument/2006/relationships/image" Target="../media/image8.jpg"/><Relationship Id="rId4" Type="http://schemas.openxmlformats.org/officeDocument/2006/relationships/image" Target="../media/image3.pn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B6E035C-56A9-A746-F659-48E4EB897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7" r="8157"/>
          <a:stretch/>
        </p:blipFill>
        <p:spPr>
          <a:xfrm>
            <a:off x="64533" y="1132627"/>
            <a:ext cx="5486400" cy="44879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3035DC-E429-114A-FE95-2EB14F28E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023" y="107602"/>
            <a:ext cx="832620" cy="7638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CC8CD2-BF94-0B93-0A5B-F0C2DD00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8128" y="-22860"/>
            <a:ext cx="1037365" cy="103736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736CAA-C217-5C0B-FF31-CD1DA8D1C6A0}"/>
              </a:ext>
            </a:extLst>
          </p:cNvPr>
          <p:cNvCxnSpPr>
            <a:cxnSpLocks/>
          </p:cNvCxnSpPr>
          <p:nvPr/>
        </p:nvCxnSpPr>
        <p:spPr>
          <a:xfrm flipH="1">
            <a:off x="-228600" y="999079"/>
            <a:ext cx="7772400" cy="752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A09CD67-AF29-DA9E-6F2F-566F95D48534}"/>
              </a:ext>
            </a:extLst>
          </p:cNvPr>
          <p:cNvSpPr txBox="1"/>
          <p:nvPr/>
        </p:nvSpPr>
        <p:spPr>
          <a:xfrm>
            <a:off x="64533" y="4974272"/>
            <a:ext cx="5486400" cy="646331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127 Surfbird Road</a:t>
            </a:r>
          </a:p>
          <a:p>
            <a:pPr algn="ctr"/>
            <a:r>
              <a:rPr lang="en-US" sz="16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Nexton | Summerville, SC 29486 | MLS# 25003489 | $484,500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9B219A-4F6C-BED6-DB9E-9E899735B5B5}"/>
              </a:ext>
            </a:extLst>
          </p:cNvPr>
          <p:cNvSpPr txBox="1"/>
          <p:nvPr/>
        </p:nvSpPr>
        <p:spPr>
          <a:xfrm>
            <a:off x="64533" y="5628725"/>
            <a:ext cx="7170960" cy="2535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Beautiful home in North Creek Village with designer touches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Convenient to all Nexton and Cane Bay have to offer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 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assumable @ 5.25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with a small gap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Preferred lender contribution up to $4500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Sellers may cover a portion of the closing costs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Video Tour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F14186-C5FC-BBCD-B58D-622CD6573FDB}"/>
              </a:ext>
            </a:extLst>
          </p:cNvPr>
          <p:cNvSpPr txBox="1"/>
          <p:nvPr/>
        </p:nvSpPr>
        <p:spPr>
          <a:xfrm>
            <a:off x="920593" y="8159115"/>
            <a:ext cx="547401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Tina Hartford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Boulevard Company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843-779-8646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tinahartford@lowcoasthomes.com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D055A62-831F-AE49-3C23-169307ABCBDB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1573" y="1133198"/>
            <a:ext cx="1645920" cy="10961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FA5EC58-9BFA-4E91-2B65-ED80333EFF54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" r="299"/>
          <a:stretch/>
        </p:blipFill>
        <p:spPr>
          <a:xfrm>
            <a:off x="8783685" y="7499488"/>
            <a:ext cx="1632662" cy="109728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4C3E25E-D78D-B6D0-B065-44B4E7955C0D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1573" y="2263430"/>
            <a:ext cx="1645920" cy="10961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58CD46B-5C08-9998-7A0C-A08E613D4469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1573" y="3393662"/>
            <a:ext cx="1645920" cy="109613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B0C4A96-627E-0359-A058-6F3AFC85B41B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399" y="6369257"/>
            <a:ext cx="1642491" cy="10972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1E674D1-0D38-8EEE-C3A9-4D2A3EA1D5E8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3685" y="5239597"/>
            <a:ext cx="1645920" cy="109613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9A92C5D-4976-7631-B3C5-D6EC54193009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1573" y="4523894"/>
            <a:ext cx="1645920" cy="10961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3269A5-626A-D17B-0492-FD5B4333546F}"/>
              </a:ext>
            </a:extLst>
          </p:cNvPr>
          <p:cNvSpPr txBox="1"/>
          <p:nvPr/>
        </p:nvSpPr>
        <p:spPr>
          <a:xfrm>
            <a:off x="2149718" y="80324"/>
            <a:ext cx="3015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 Your </a:t>
            </a:r>
            <a:r>
              <a:rPr lang="en-US" sz="2400" b="1" i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Buyers Need</a:t>
            </a:r>
          </a:p>
          <a:p>
            <a:pPr algn="ctr"/>
            <a:r>
              <a:rPr lang="en-US" sz="2400" b="1" i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Closing </a:t>
            </a:r>
            <a:r>
              <a:rPr lang="en-US" sz="2400" b="1" i="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Costs?</a:t>
            </a:r>
          </a:p>
        </p:txBody>
      </p:sp>
    </p:spTree>
    <p:extLst>
      <p:ext uri="{BB962C8B-B14F-4D97-AF65-F5344CB8AC3E}">
        <p14:creationId xmlns:p14="http://schemas.microsoft.com/office/powerpoint/2010/main" val="3910796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110</TotalTime>
  <Words>81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14</cp:revision>
  <dcterms:created xsi:type="dcterms:W3CDTF">2023-06-22T15:30:16Z</dcterms:created>
  <dcterms:modified xsi:type="dcterms:W3CDTF">2025-04-04T17:04:23Z</dcterms:modified>
</cp:coreProperties>
</file>