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19" b="9419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Cute Cottage Home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127 Trickle Drive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Bradford Chase | Summerville, SC 29483 | MLS# 25031950 | $289,000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1597"/>
            <a:ext cx="7310437" cy="293592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Come see this charming 3 bedroom, 2 bath home in Bradford Chase perfect for a first time home buyer or looking to downsize. </a:t>
            </a:r>
          </a:p>
          <a:p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One story living, with a spacious great room and eat in kitchen. The Primary bedroom has a tray ceiling and ceiling fan, garden tub/shower combo in the primary bath. </a:t>
            </a:r>
          </a:p>
          <a:p>
            <a:endParaRPr lang="en-US" sz="140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Enjoy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fully fenced in back yard with trees and a perfect spot for an outdoor patio set. Situated not too far from Summerville's growing downtown.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</a:t>
            </a:r>
            <a:r>
              <a:rPr lang="en-US" sz="1050">
                <a:latin typeface="Century Gothic" panose="020B0502020202020204" pitchFamily="34" charset="0"/>
              </a:rPr>
              <a:t>| www.theunlockingdreamsteam.com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04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63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2272" y="7539482"/>
            <a:ext cx="1367028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" b="167"/>
          <a:stretch/>
        </p:blipFill>
        <p:spPr>
          <a:xfrm>
            <a:off x="5943600" y="7539482"/>
            <a:ext cx="1371600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127 Trickle Drive Bradford Chase | Summerville, SC 29483 | MLS# 25031950 | $289,000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2025-12-30T18:02:16Z</dcterms:modified>
</cp:coreProperties>
</file>