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556" y="6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5" Type="http://schemas.openxmlformats.org/officeDocument/2006/relationships/image" Target="../media/image10.jpeg"/><Relationship Id="rId10" Type="http://schemas.microsoft.com/office/2007/relationships/hdphoto" Target="../media/hdphoto2.wdp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1052" y="675651"/>
            <a:ext cx="6129070" cy="45729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2055" y="6643059"/>
            <a:ext cx="6227064" cy="2374061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This property has 2 bedrooms and 1 bath with large corner lot (2 lots). This property is close to several public lake access spots. The property is well maintained. Also workshop/storage/garage space. There is also a separate electrical panel for a camper or RV for your friends and family. Also set up for sewer hook up for camper/RV as well. Please note that the siding is metal and the skirting is vinyl and metal. Buyer and Buyers agent please verify all information of importance.</a:t>
            </a:r>
            <a:endParaRPr lang="en-US" sz="16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249" y="9259906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Georgia" panose="02040502050405020303" pitchFamily="18" charset="0"/>
              </a:rPr>
              <a:t>Carla C Davis</a:t>
            </a:r>
          </a:p>
          <a:p>
            <a:pPr algn="r"/>
            <a:r>
              <a:rPr lang="en-US" sz="1200" dirty="0">
                <a:latin typeface="Georgia" panose="02040502050405020303" pitchFamily="18" charset="0"/>
              </a:rPr>
              <a:t>Mobile - (843) 437-4873</a:t>
            </a:r>
          </a:p>
          <a:p>
            <a:pPr algn="r"/>
            <a:r>
              <a:rPr lang="en-US" sz="1200" dirty="0">
                <a:latin typeface="Georgia" panose="02040502050405020303" pitchFamily="18" charset="0"/>
              </a:rPr>
              <a:t>gaweber@tds.net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5977" y="9273334"/>
            <a:ext cx="1352870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5005" y="9282988"/>
            <a:ext cx="2077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Georgia" panose="02040502050405020303" pitchFamily="18" charset="0"/>
              </a:rPr>
              <a:t>AgentOwned Premiere Group</a:t>
            </a:r>
          </a:p>
          <a:p>
            <a:pPr algn="ctr"/>
            <a:r>
              <a:rPr lang="en-US" sz="1100" dirty="0">
                <a:latin typeface="Georgia" panose="02040502050405020303" pitchFamily="18" charset="0"/>
              </a:rPr>
              <a:t>141 A N. Main Street</a:t>
            </a:r>
          </a:p>
          <a:p>
            <a:pPr algn="ctr"/>
            <a:r>
              <a:rPr lang="en-US" sz="1100" dirty="0">
                <a:latin typeface="Georgia" panose="02040502050405020303" pitchFamily="18" charset="0"/>
              </a:rPr>
              <a:t>Summerville, SC 29483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2055" y="5407214"/>
            <a:ext cx="6227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12807 Old Number Six Highway </a:t>
            </a:r>
          </a:p>
          <a:p>
            <a:pPr algn="ctr"/>
            <a:r>
              <a:rPr lang="en-US" sz="1800" dirty="0">
                <a:latin typeface="Georgia" panose="02040502050405020303" pitchFamily="18" charset="0"/>
              </a:rPr>
              <a:t>Eutawville, SC 29048 | MLS# 20014170 | $67,900</a:t>
            </a:r>
          </a:p>
          <a:p>
            <a:pPr algn="ctr"/>
            <a:r>
              <a:rPr lang="en-US" sz="1800" dirty="0">
                <a:latin typeface="Georgia" panose="02040502050405020303" pitchFamily="18" charset="0"/>
              </a:rPr>
              <a:t>2 Beds | 1 Bath | 660 Square Feet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79" y="689598"/>
            <a:ext cx="1371600" cy="1025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79" y="6776937"/>
            <a:ext cx="1371600" cy="1023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79" y="7992694"/>
            <a:ext cx="1371600" cy="1023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175408"/>
            <a:ext cx="8229600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Make you appointment today and you can spend your summers at the lake.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79" y="3125388"/>
            <a:ext cx="1371600" cy="1025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79" y="4343283"/>
            <a:ext cx="1371600" cy="1025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79" y="1907493"/>
            <a:ext cx="1371600" cy="1025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79" y="5561178"/>
            <a:ext cx="1371600" cy="1023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33</cp:revision>
  <dcterms:created xsi:type="dcterms:W3CDTF">2006-08-16T00:00:00Z</dcterms:created>
  <dcterms:modified xsi:type="dcterms:W3CDTF">2020-09-21T14:43:18Z</dcterms:modified>
</cp:coreProperties>
</file>