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2286" y="-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02187"/>
            <a:ext cx="5478018" cy="1521631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1280 Marsh Rabbit Ct</a:t>
            </a:r>
            <a:b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Dunes West ~ Mt Pleasant</a:t>
            </a:r>
            <a:b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1411605 ~ $535,000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0"/>
            <a:ext cx="5478018" cy="3295650"/>
          </a:xfrm>
        </p:spPr>
        <p:txBody>
          <a:bodyPr anchor="ctr">
            <a:noAutofit/>
          </a:bodyPr>
          <a:lstStyle/>
          <a:p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home is a private paradise!! Gorgeous backyard with a saltwater pool, huge outdoor kitchen, fire pit and hot tub!! At night the palm trees are beautifully lit and is such a great setup for entertaining or just taking some time to relax! The outdoor kitchen includes a built-in fridge, grill, cabinets, cable TV &amp; a marine grade wood countertop, all nestled under a new portico. This home sits back on a cul-de-sac lot. As you enter you are welcomed by hardwood floors throughout the main, with the dining room to the right and the living room/family room to the left. A BEAUTIFULLY updated kitchen with brand new stainless steal appliances, white cabinets &amp; </a:t>
            </a:r>
            <a:r>
              <a:rPr lang="en-US" sz="1300" dirty="0" err="1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silestone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countertops all open to the backyard retreat. Upstairs is a wonderful layout. Master bedroom to your left and 4 additional rooms to the right. You can use the space as 5 bedrooms or 4 bedrooms with a bonus/playroom. Dunes West is a private gated community with swim/tennis, golf, boat storage, crabbing dock and a boat launch! This home is a must see!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8550"/>
            <a:ext cx="1000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8" y="8876675"/>
            <a:ext cx="13843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00125" y="8620750"/>
            <a:ext cx="309359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Catherine </a:t>
            </a:r>
            <a:r>
              <a:rPr lang="en-US" sz="1800" b="1" dirty="0" smtClean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Parker</a:t>
            </a:r>
          </a:p>
          <a:p>
            <a:r>
              <a:rPr lang="en-US" sz="1400" dirty="0" smtClean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Realtor</a:t>
            </a:r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843-814-0551 M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843-202-3678 F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cparker@carolinaone.com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catherineparkersellscharleston.com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 t="2419" r="1" b="11552"/>
          <a:stretch/>
        </p:blipFill>
        <p:spPr>
          <a:xfrm>
            <a:off x="5486400" y="4014515"/>
            <a:ext cx="2286000" cy="15115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 t="8862" r="1" b="10789"/>
          <a:stretch/>
        </p:blipFill>
        <p:spPr>
          <a:xfrm>
            <a:off x="5486400" y="7042019"/>
            <a:ext cx="2286000" cy="15115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2" t="6941" r="11121" b="11017"/>
          <a:stretch/>
        </p:blipFill>
        <p:spPr>
          <a:xfrm>
            <a:off x="0" y="-1"/>
            <a:ext cx="2450592" cy="20103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 t="8779" r="1" b="10799"/>
          <a:stretch/>
        </p:blipFill>
        <p:spPr>
          <a:xfrm>
            <a:off x="5486400" y="5528267"/>
            <a:ext cx="2286000" cy="15115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1" t="2651" r="9051" b="14425"/>
          <a:stretch/>
        </p:blipFill>
        <p:spPr>
          <a:xfrm>
            <a:off x="-4840" y="2006145"/>
            <a:ext cx="2450592" cy="20063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38"/>
          <a:stretch/>
        </p:blipFill>
        <p:spPr>
          <a:xfrm>
            <a:off x="-3429000" y="217339"/>
            <a:ext cx="2905200" cy="19209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 t="10380" r="1" b="10609"/>
          <a:stretch/>
        </p:blipFill>
        <p:spPr>
          <a:xfrm>
            <a:off x="5486400" y="8555773"/>
            <a:ext cx="2286000" cy="1511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4" t="520" r="2429" b="15329"/>
          <a:stretch/>
        </p:blipFill>
        <p:spPr>
          <a:xfrm>
            <a:off x="2296632" y="-1"/>
            <a:ext cx="5475768" cy="4012291"/>
          </a:xfrm>
          <a:prstGeom prst="rect">
            <a:avLst/>
          </a:prstGeom>
        </p:spPr>
      </p:pic>
      <p:sp>
        <p:nvSpPr>
          <p:cNvPr id="14" name="32-Point Star 13"/>
          <p:cNvSpPr/>
          <p:nvPr/>
        </p:nvSpPr>
        <p:spPr>
          <a:xfrm>
            <a:off x="2895600" y="3009326"/>
            <a:ext cx="3352800" cy="960474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Back on the Market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1280 Marsh Rabbit Ct Dunes West ~ Mt Pleasant MLS# 1411605 ~ $535,000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atp1313@gmail.com</cp:lastModifiedBy>
  <cp:revision>2</cp:revision>
  <dcterms:created xsi:type="dcterms:W3CDTF">2006-08-16T00:00:00Z</dcterms:created>
  <dcterms:modified xsi:type="dcterms:W3CDTF">2014-07-01T19:53:01Z</dcterms:modified>
</cp:coreProperties>
</file>