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446" y="-96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3" y="1554480"/>
            <a:ext cx="9052560" cy="2072640"/>
          </a:xfrm>
        </p:spPr>
        <p:txBody>
          <a:bodyPr vert="horz" lIns="50941" tIns="0" rIns="50941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53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08760" y="3775924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9412" indent="0" algn="ctr">
              <a:buNone/>
            </a:lvl2pPr>
            <a:lvl3pPr marL="1018824" indent="0" algn="ctr">
              <a:buNone/>
            </a:lvl3pPr>
            <a:lvl4pPr marL="1528237" indent="0" algn="ctr">
              <a:buNone/>
            </a:lvl4pPr>
            <a:lvl5pPr marL="2037649" indent="0" algn="ctr">
              <a:buNone/>
            </a:lvl5pPr>
            <a:lvl6pPr marL="2547061" indent="0" algn="ctr">
              <a:buNone/>
            </a:lvl6pPr>
            <a:lvl7pPr marL="3056473" indent="0" algn="ctr">
              <a:buNone/>
            </a:lvl7pPr>
            <a:lvl8pPr marL="3565886" indent="0" algn="ctr">
              <a:buNone/>
            </a:lvl8pPr>
            <a:lvl9pPr marL="4075298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20" y="690880"/>
            <a:ext cx="7795260" cy="20726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2842157"/>
            <a:ext cx="7795260" cy="1711007"/>
          </a:xfrm>
        </p:spPr>
        <p:txBody>
          <a:bodyPr anchor="t"/>
          <a:lstStyle>
            <a:lvl1pPr marL="81506" indent="0" algn="l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7280" y="7272232"/>
            <a:ext cx="838200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9457"/>
            <a:ext cx="9052560" cy="1295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4"/>
            <a:ext cx="4444207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9528" y="1739794"/>
            <a:ext cx="4445953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2920" y="2677160"/>
            <a:ext cx="4444207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677160"/>
            <a:ext cx="4445953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5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2921" y="1727200"/>
            <a:ext cx="3309144" cy="5215785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690880"/>
            <a:ext cx="6035040" cy="591926"/>
          </a:xfrm>
        </p:spPr>
        <p:txBody>
          <a:bodyPr lIns="50941" rIns="50941" bIns="0" anchor="b">
            <a:sp3d prstMaterial="softEdge"/>
          </a:bodyPr>
          <a:lstStyle>
            <a:lvl1pPr algn="ctr">
              <a:buNone/>
              <a:defRPr sz="2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680" y="2076238"/>
            <a:ext cx="6035040" cy="44907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6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0" y="1322358"/>
            <a:ext cx="6035040" cy="601066"/>
          </a:xfrm>
        </p:spPr>
        <p:txBody>
          <a:bodyPr lIns="50941" tIns="50941" rIns="50941" anchor="t"/>
          <a:lstStyle>
            <a:lvl1pPr marL="0" indent="0" algn="ctr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337048"/>
          </a:xfrm>
          <a:prstGeom prst="rect">
            <a:avLst/>
          </a:prstGeom>
        </p:spPr>
        <p:txBody>
          <a:bodyPr vert="horz" lIns="101882" tIns="50941" rIns="101882" bIns="50941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2920" y="7272232"/>
            <a:ext cx="23469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l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436620" y="7272232"/>
            <a:ext cx="31851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ct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17280" y="7272232"/>
            <a:ext cx="838200" cy="413808"/>
          </a:xfrm>
          <a:prstGeom prst="rect">
            <a:avLst/>
          </a:prstGeom>
        </p:spPr>
        <p:txBody>
          <a:bodyPr vert="horz" lIns="0" tIns="50941" rIns="0" bIns="50941" anchor="b"/>
          <a:lstStyle>
            <a:lvl1pPr algn="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6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11295" indent="-458471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967883" indent="-315836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63342" indent="-254706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860" indent="-203765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2181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66331" indent="-203765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9047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414614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38755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6785" y="0"/>
            <a:ext cx="10095186" cy="897372"/>
          </a:xfrm>
        </p:spPr>
        <p:txBody>
          <a:bodyPr anchor="t">
            <a:normAutofit fontScale="90000"/>
          </a:bodyPr>
          <a:lstStyle/>
          <a:p>
            <a:r>
              <a:rPr lang="en-US" sz="3000" i="1" dirty="0" smtClean="0">
                <a:solidFill>
                  <a:srgbClr val="FFFF00"/>
                </a:solidFill>
                <a:effectLst/>
              </a:rPr>
              <a:t>AMAZING </a:t>
            </a:r>
            <a:r>
              <a:rPr lang="en-US" sz="3000" i="1" dirty="0">
                <a:solidFill>
                  <a:srgbClr val="FFFF00"/>
                </a:solidFill>
                <a:effectLst/>
              </a:rPr>
              <a:t>COUNTRY LIVING </a:t>
            </a:r>
            <a:r>
              <a:rPr lang="en-US" sz="3000" i="1" dirty="0" smtClean="0">
                <a:solidFill>
                  <a:srgbClr val="FFFF00"/>
                </a:solidFill>
                <a:effectLst/>
              </a:rPr>
              <a:t>OPPORTUNITY</a:t>
            </a:r>
            <a:br>
              <a:rPr lang="en-US" sz="3000" i="1" dirty="0" smtClean="0">
                <a:solidFill>
                  <a:srgbClr val="FFFF00"/>
                </a:solidFill>
                <a:effectLst/>
              </a:rPr>
            </a:br>
            <a:r>
              <a:rPr lang="en-US" sz="3000" dirty="0">
                <a:solidFill>
                  <a:srgbClr val="FFFF00"/>
                </a:solidFill>
                <a:effectLst/>
              </a:rPr>
              <a:t>PRICE </a:t>
            </a:r>
            <a:r>
              <a:rPr lang="en-US" sz="3000" dirty="0" smtClean="0">
                <a:solidFill>
                  <a:srgbClr val="FFFF00"/>
                </a:solidFill>
                <a:effectLst/>
              </a:rPr>
              <a:t>REDUCED</a:t>
            </a:r>
            <a:endParaRPr lang="en-US" sz="3000" i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3647" y="4114799"/>
            <a:ext cx="10068910" cy="1752601"/>
          </a:xfrm>
        </p:spPr>
        <p:txBody>
          <a:bodyPr anchor="ctr">
            <a:noAutofit/>
          </a:bodyPr>
          <a:lstStyle/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COUNTRY LIVING AT ITS FINEST!! This 3 bedroom, 2 bath home is situated on six acres of land graced by majestic oak trees. The cottage covered with a tin roof could be anything you desire.....Mother-in-law cottage, perfect for an office, business, art or craft studio. Also on the property is a cook house complete with a small kitchen and a wood shop for those interested in wood working. The family room has a full brick fireplace and hearth surrounded by hardwood paneling on the walls and vaulted ceiling. Hardwood flooring throughout except for bathrooms and bedrooms. Third bedroom is located upstairs. There is a large recreation/game/laundry room which leads out to the patio behind the house. The large tiled sunroom is perfect for gatherings and leads out to a covered patio behind the house.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39400" y="1093177"/>
            <a:ext cx="277998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210 Barberry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</a:t>
            </a:r>
          </a:p>
          <a:p>
            <a:pPr algn="ctr"/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White Gables</a:t>
            </a:r>
          </a:p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Summerville</a:t>
            </a:r>
          </a:p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1417492</a:t>
            </a:r>
          </a:p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$209,900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9" t="1451" r="1959" b="25550"/>
          <a:stretch/>
        </p:blipFill>
        <p:spPr>
          <a:xfrm>
            <a:off x="2175760" y="852701"/>
            <a:ext cx="5670096" cy="318589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3088670" y="6019800"/>
            <a:ext cx="3844276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 smtClean="0"/>
              <a:t>Diane Watkins, ABR</a:t>
            </a:r>
            <a:endParaRPr lang="en-US" sz="1800" b="1" dirty="0"/>
          </a:p>
          <a:p>
            <a:pPr algn="ctr"/>
            <a:endParaRPr lang="en-US" sz="1100" b="1" dirty="0"/>
          </a:p>
          <a:p>
            <a:pPr algn="ctr"/>
            <a:r>
              <a:rPr lang="en-US" sz="1400" b="1" dirty="0"/>
              <a:t>Cell: </a:t>
            </a:r>
            <a:r>
              <a:rPr lang="en-US" sz="1400" b="1" dirty="0" smtClean="0"/>
              <a:t>843-813-0276</a:t>
            </a:r>
            <a:endParaRPr lang="en-US" sz="1400" b="1" dirty="0"/>
          </a:p>
          <a:p>
            <a:pPr algn="ctr"/>
            <a:r>
              <a:rPr lang="en-US" sz="1400" b="1" dirty="0" smtClean="0"/>
              <a:t>Office</a:t>
            </a:r>
            <a:r>
              <a:rPr lang="en-US" sz="1400" b="1" dirty="0" smtClean="0"/>
              <a:t>: </a:t>
            </a:r>
            <a:r>
              <a:rPr lang="en-US" sz="1400" b="1" dirty="0"/>
              <a:t>843-821-1111</a:t>
            </a:r>
          </a:p>
          <a:p>
            <a:pPr algn="ctr"/>
            <a:r>
              <a:rPr lang="en-US" sz="1400" b="1" dirty="0" smtClean="0"/>
              <a:t>diane@milerproperties.com</a:t>
            </a:r>
            <a:br>
              <a:rPr lang="en-US" sz="1400" b="1" dirty="0" smtClean="0"/>
            </a:br>
            <a:r>
              <a:rPr lang="en-US" sz="1400" b="1" dirty="0" smtClean="0"/>
              <a:t>www.milerproperties.com</a:t>
            </a:r>
          </a:p>
          <a:p>
            <a:pPr algn="ctr"/>
            <a:endParaRPr lang="en-US" sz="1100" b="1" dirty="0" smtClean="0"/>
          </a:p>
          <a:p>
            <a:pPr algn="ctr"/>
            <a:r>
              <a:rPr lang="en-US" sz="1000" dirty="0"/>
              <a:t>Miler </a:t>
            </a:r>
            <a:r>
              <a:rPr lang="en-US" sz="1000" dirty="0" smtClean="0"/>
              <a:t>Properties</a:t>
            </a:r>
            <a:r>
              <a:rPr lang="en-US" sz="1000" dirty="0"/>
              <a:t> </a:t>
            </a:r>
            <a:r>
              <a:rPr lang="en-US" sz="1000" dirty="0" smtClean="0"/>
              <a:t>| </a:t>
            </a:r>
            <a:r>
              <a:rPr lang="en-US" sz="1000" dirty="0"/>
              <a:t>625 Old Trolley </a:t>
            </a:r>
            <a:r>
              <a:rPr lang="en-US" sz="1000" dirty="0" smtClean="0"/>
              <a:t>Rd | </a:t>
            </a:r>
            <a:r>
              <a:rPr lang="en-US" sz="1000" dirty="0"/>
              <a:t>Summerville, SC 29485</a:t>
            </a:r>
            <a:endParaRPr lang="en-US" sz="1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42"/>
          <a:stretch/>
        </p:blipFill>
        <p:spPr>
          <a:xfrm>
            <a:off x="76200" y="852701"/>
            <a:ext cx="1817857" cy="106070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50"/>
          <a:stretch/>
        </p:blipFill>
        <p:spPr>
          <a:xfrm>
            <a:off x="76200" y="1912106"/>
            <a:ext cx="1817857" cy="106070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8"/>
          <a:stretch/>
        </p:blipFill>
        <p:spPr>
          <a:xfrm>
            <a:off x="76200" y="6019800"/>
            <a:ext cx="2932269" cy="16619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8"/>
          <a:stretch/>
        </p:blipFill>
        <p:spPr>
          <a:xfrm>
            <a:off x="7052172" y="6019800"/>
            <a:ext cx="2932268" cy="16619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90"/>
          <a:stretch/>
        </p:blipFill>
        <p:spPr>
          <a:xfrm>
            <a:off x="76200" y="2971511"/>
            <a:ext cx="1817857" cy="106070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77"/>
          <a:stretch/>
        </p:blipFill>
        <p:spPr>
          <a:xfrm>
            <a:off x="8166588" y="852701"/>
            <a:ext cx="1817852" cy="106070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25"/>
          <a:stretch/>
        </p:blipFill>
        <p:spPr>
          <a:xfrm>
            <a:off x="8166588" y="1912106"/>
            <a:ext cx="1817852" cy="106070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042"/>
          <a:stretch/>
        </p:blipFill>
        <p:spPr>
          <a:xfrm>
            <a:off x="8166588" y="2971510"/>
            <a:ext cx="1817852" cy="106070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67089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</TotalTime>
  <Words>175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AMAZING COUNTRY LIVING OPPORTUNITY PRICE REDUCED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HOUSE!!  Sunday 8/24, 1-4</dc:title>
  <dc:creator>CVH360</dc:creator>
  <cp:lastModifiedBy>atp1313@gmail.com</cp:lastModifiedBy>
  <cp:revision>7</cp:revision>
  <dcterms:created xsi:type="dcterms:W3CDTF">2006-08-16T00:00:00Z</dcterms:created>
  <dcterms:modified xsi:type="dcterms:W3CDTF">2014-09-24T15:35:04Z</dcterms:modified>
</cp:coreProperties>
</file>