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2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b="7893"/>
          <a:stretch/>
        </p:blipFill>
        <p:spPr>
          <a:xfrm>
            <a:off x="0" y="893"/>
            <a:ext cx="8229600" cy="5193459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l"/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okie" panose="02000000000000000000" pitchFamily="2" charset="0"/>
              </a:rPr>
              <a:t>Near Lake Marion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455688"/>
            <a:ext cx="8229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1287 Wonders Way</a:t>
            </a:r>
          </a:p>
          <a:p>
            <a:pPr algn="ctr"/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Manning, SC 29102 ~ MLS# 150607 ~ $250,000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7155"/>
            <a:ext cx="8229599" cy="1755172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 bedroom / 3 bath - 2 story house in Frierson subdivision near Lake Marion. Down the road from the boat church just in time for the spring / summer season. Enjoy the lake all year around. Tons of fishing and boating to do here. Newly painted, new carpet and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flooring on 1st floor. The home sits on .78 ac with a fenced in back yard. This home is ready for you to move in. Only 10 mins to Manning for shopping and food.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6962327"/>
            <a:ext cx="2286000" cy="1714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962327"/>
            <a:ext cx="2286000" cy="1714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B4B363-96EF-4B7D-B829-2F9386EE6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6962327"/>
            <a:ext cx="2286000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137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Near Lake Marion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90</cp:revision>
  <dcterms:created xsi:type="dcterms:W3CDTF">2006-08-16T00:00:00Z</dcterms:created>
  <dcterms:modified xsi:type="dcterms:W3CDTF">2022-03-28T15:48:06Z</dcterms:modified>
</cp:coreProperties>
</file>