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8/20/2021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77" b="2777"/>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21020242 :: $425,000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811142" y="477908"/>
            <a:ext cx="1479893"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New Price!</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00"/>
            <a:ext cx="1645755" cy="109728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838" y="5029252"/>
            <a:ext cx="1645764" cy="109717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5996" y="5029200"/>
            <a:ext cx="1645768" cy="1097280"/>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140" y="5029345"/>
            <a:ext cx="1645319" cy="1096990"/>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029349"/>
            <a:ext cx="1645920" cy="1097280"/>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462</TotalTime>
  <Words>220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128 Land O Pines Circle Land O Pines :: Moncks Corner MLS# 21020242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99</cp:revision>
  <dcterms:created xsi:type="dcterms:W3CDTF">2006-08-16T00:00:00Z</dcterms:created>
  <dcterms:modified xsi:type="dcterms:W3CDTF">2021-08-20T13:00:26Z</dcterms:modified>
</cp:coreProperties>
</file>