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11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9/3/2021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50" b="2750"/>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b="1" i="1" dirty="0">
                <a:solidFill>
                  <a:schemeClr val="tx2">
                    <a:lumMod val="75000"/>
                  </a:schemeClr>
                </a:solidFill>
                <a:latin typeface="Century Gothic" panose="020B0502020202020204" pitchFamily="34" charset="0"/>
              </a:rPr>
              <a:t>Own a piece of lake life with a remodeled brick home in </a:t>
            </a:r>
            <a:r>
              <a:rPr lang="en-US" sz="1400" b="1" i="1" dirty="0" err="1">
                <a:solidFill>
                  <a:schemeClr val="tx2">
                    <a:lumMod val="75000"/>
                  </a:schemeClr>
                </a:solidFill>
                <a:latin typeface="Century Gothic" panose="020B0502020202020204" pitchFamily="34" charset="0"/>
              </a:rPr>
              <a:t>Pinopolis</a:t>
            </a:r>
            <a:r>
              <a:rPr lang="en-US" sz="1400" b="1" i="1" dirty="0">
                <a:solidFill>
                  <a:schemeClr val="tx2">
                    <a:lumMod val="75000"/>
                  </a:schemeClr>
                </a:solidFill>
                <a:latin typeface="Century Gothic" panose="020B0502020202020204" pitchFamily="34" charset="0"/>
              </a:rPr>
              <a:t>! </a:t>
            </a:r>
          </a:p>
          <a:p>
            <a:endParaRPr lang="en-US" sz="1400" dirty="0">
              <a:solidFill>
                <a:schemeClr val="tx2">
                  <a:lumMod val="75000"/>
                </a:schemeClr>
              </a:solidFill>
              <a:latin typeface="Century Gothic" panose="020B0502020202020204" pitchFamily="34" charset="0"/>
            </a:endParaRPr>
          </a:p>
          <a:p>
            <a:r>
              <a:rPr lang="en-US" sz="1400" dirty="0">
                <a:solidFill>
                  <a:schemeClr val="tx2">
                    <a:lumMod val="75000"/>
                  </a:schemeClr>
                </a:solidFill>
                <a:latin typeface="Century Gothic" panose="020B0502020202020204" pitchFamily="34" charset="0"/>
              </a:rPr>
              <a:t>This stunning home is upgraded and flows with an open concept, spacious kitchen with island, new kitchen cabinets, granite counter tops and windows letting in the bright sunny, lake lifestyle. Attached garage is now a living space with full bathroom perfect for additional family room, man cave or home office. Own a home with the option of putting your boat in the lake or walking in the back yard to your 16x28 above ground swimming with deck and lighting. Perfect spot for entertaining. Detached (25x36) 2 car garage has a work shop, lighting, and AC with separate detached storage building. New metal roof, new AC installed 2019 make this home a must see and must own near the lake!</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https://charlestonvirtualhomes.com/2210289</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809671"/>
            <a:ext cx="8228398" cy="1219529"/>
          </a:xfrm>
        </p:spPr>
        <p:txBody>
          <a:bodyPr anchor="ctr">
            <a:noAutofit/>
            <a:scene3d>
              <a:camera prst="orthographicFront"/>
              <a:lightRig rig="soft" dir="t">
                <a:rot lat="0" lon="0" rev="17220000"/>
              </a:lightRig>
            </a:scene3d>
            <a:sp3d prstMaterial="softEdge"/>
          </a:bodyPr>
          <a:lstStyle/>
          <a:p>
            <a:pPr algn="r"/>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128 Land O Pines Circle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Land O Pines :: Moncks Corner</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21020242 </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a:off x="-2590800" y="617053"/>
            <a:ext cx="1827110" cy="1828800"/>
          </a:xfrm>
          <a:prstGeom prst="diagStripe">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2789266" y="1105907"/>
            <a:ext cx="1778628"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Don’t Miss It!</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3762" y="5029500"/>
            <a:ext cx="1645755" cy="1096879"/>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8174" y="5029422"/>
            <a:ext cx="1645091" cy="1096836"/>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6333" y="5029251"/>
            <a:ext cx="1645094" cy="1097178"/>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299" y="5029506"/>
            <a:ext cx="1645001" cy="1096667"/>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37" y="5029396"/>
            <a:ext cx="1645446" cy="1097185"/>
          </a:xfrm>
          <a:prstGeom prst="rect">
            <a:avLst/>
          </a:prstGeom>
          <a:ln>
            <a:solidFill>
              <a:schemeClr val="bg1"/>
            </a:solidFill>
          </a:ln>
        </p:spPr>
      </p:pic>
      <p:sp>
        <p:nvSpPr>
          <p:cNvPr id="30" name="Rectangle 29">
            <a:extLst>
              <a:ext uri="{FF2B5EF4-FFF2-40B4-BE49-F238E27FC236}">
                <a16:creationId xmlns:a16="http://schemas.microsoft.com/office/drawing/2014/main" id="{45B94959-4B3B-4304-B494-BB518BAA6BE5}"/>
              </a:ext>
            </a:extLst>
          </p:cNvPr>
          <p:cNvSpPr/>
          <p:nvPr/>
        </p:nvSpPr>
        <p:spPr>
          <a:xfrm>
            <a:off x="0" y="0"/>
            <a:ext cx="8229601" cy="1323439"/>
          </a:xfrm>
          <a:prstGeom prst="rect">
            <a:avLst/>
          </a:prstGeom>
          <a:noFill/>
        </p:spPr>
        <p:txBody>
          <a:bodyPr wrap="square">
            <a:spAutoFit/>
          </a:bodyPr>
          <a:lstStyle/>
          <a:p>
            <a:pPr algn="ctr"/>
            <a:r>
              <a:rPr lang="en-US" sz="40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Live by the Lake for</a:t>
            </a:r>
          </a:p>
          <a:p>
            <a:pPr algn="ctr"/>
            <a:r>
              <a:rPr lang="en-US" sz="40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$399,999</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476</TotalTime>
  <Words>225</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128 Land O Pines Circle Land O Pines :: Moncks Corner MLS# 21020242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104</cp:revision>
  <dcterms:created xsi:type="dcterms:W3CDTF">2006-08-16T00:00:00Z</dcterms:created>
  <dcterms:modified xsi:type="dcterms:W3CDTF">2021-09-03T17:04:43Z</dcterms:modified>
</cp:coreProperties>
</file>