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20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hyperlink" Target="mailto:melissabritt@remax.net" TargetMode="External"/><Relationship Id="rId10" Type="http://schemas.openxmlformats.org/officeDocument/2006/relationships/image" Target="../media/image8.jpg"/><Relationship Id="rId4" Type="http://schemas.openxmlformats.org/officeDocument/2006/relationships/image" Target="../media/image3.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52400"/>
            <a:ext cx="9144000" cy="1066800"/>
          </a:xfrm>
        </p:spPr>
        <p:txBody>
          <a:bodyPr>
            <a:normAutofit/>
          </a:bodyPr>
          <a:lstStyle/>
          <a:p>
            <a:r>
              <a:rPr lang="en-US" sz="3600" i="1" dirty="0">
                <a:solidFill>
                  <a:schemeClr val="bg1"/>
                </a:solidFill>
              </a:rPr>
              <a:t>Great home in The Peninsula</a:t>
            </a:r>
            <a:r>
              <a:rPr lang="en-US" sz="3600" i="1" dirty="0" smtClean="0">
                <a:solidFill>
                  <a:schemeClr val="bg1"/>
                </a:solidFill>
              </a:rPr>
              <a:t>!</a:t>
            </a:r>
            <a:br>
              <a:rPr lang="en-US" sz="3600" i="1" dirty="0" smtClean="0">
                <a:solidFill>
                  <a:schemeClr val="bg1"/>
                </a:solidFill>
              </a:rPr>
            </a:br>
            <a:r>
              <a:rPr lang="en-US" sz="2200" dirty="0">
                <a:solidFill>
                  <a:schemeClr val="bg1"/>
                </a:solidFill>
              </a:rPr>
              <a:t>1291 Palm Cove Drive | Charleston, SC 29492 | MLS# 15017934 | $197,500</a:t>
            </a:r>
            <a:endParaRPr lang="en-US" sz="3100" dirty="0">
              <a:solidFill>
                <a:schemeClr val="bg1"/>
              </a:solidFill>
            </a:endParaRPr>
          </a:p>
        </p:txBody>
      </p:sp>
      <p:sp>
        <p:nvSpPr>
          <p:cNvPr id="3" name="Subtitle 2"/>
          <p:cNvSpPr>
            <a:spLocks noGrp="1"/>
          </p:cNvSpPr>
          <p:nvPr>
            <p:ph type="subTitle" idx="1"/>
          </p:nvPr>
        </p:nvSpPr>
        <p:spPr>
          <a:xfrm>
            <a:off x="-4210610" y="990600"/>
            <a:ext cx="3886200" cy="1143000"/>
          </a:xfrm>
        </p:spPr>
        <p:txBody>
          <a:bodyPr/>
          <a:lstStyle/>
          <a:p>
            <a:r>
              <a:rPr lang="en-US" dirty="0">
                <a:solidFill>
                  <a:schemeClr val="bg1"/>
                </a:solidFill>
              </a:rPr>
              <a:t>137 </a:t>
            </a:r>
            <a:r>
              <a:rPr lang="en-US" dirty="0" err="1">
                <a:solidFill>
                  <a:schemeClr val="bg1"/>
                </a:solidFill>
              </a:rPr>
              <a:t>Beaufain</a:t>
            </a:r>
            <a:r>
              <a:rPr lang="en-US" dirty="0">
                <a:solidFill>
                  <a:schemeClr val="bg1"/>
                </a:solidFill>
              </a:rPr>
              <a:t> Street</a:t>
            </a:r>
          </a:p>
          <a:p>
            <a:r>
              <a:rPr lang="en-US" sz="2400" dirty="0">
                <a:solidFill>
                  <a:schemeClr val="bg1"/>
                </a:solidFill>
              </a:rPr>
              <a:t>MLS# </a:t>
            </a:r>
            <a:r>
              <a:rPr lang="en-US" sz="2400" dirty="0" smtClean="0">
                <a:solidFill>
                  <a:schemeClr val="bg1"/>
                </a:solidFill>
              </a:rPr>
              <a:t>15000837 - $1,150,000</a:t>
            </a:r>
            <a:endParaRPr lang="en-US" sz="2400" dirty="0">
              <a:solidFill>
                <a:schemeClr val="bg1"/>
              </a:solidFill>
            </a:endParaRPr>
          </a:p>
        </p:txBody>
      </p:sp>
      <p:pic>
        <p:nvPicPr>
          <p:cNvPr id="1026" name="Picture 2" descr="http://www.charlestonvirtualhomes.com/images/logos/remax_elit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5706844"/>
            <a:ext cx="2190750" cy="10096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60161" y="5706844"/>
            <a:ext cx="700444" cy="10096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 y="5685443"/>
            <a:ext cx="9143999" cy="1031051"/>
          </a:xfrm>
          <a:prstGeom prst="rect">
            <a:avLst/>
          </a:prstGeom>
        </p:spPr>
        <p:txBody>
          <a:bodyPr wrap="square">
            <a:spAutoFit/>
          </a:bodyPr>
          <a:lstStyle/>
          <a:p>
            <a:pPr algn="ctr"/>
            <a:r>
              <a:rPr lang="en-US" sz="1400" b="1" dirty="0"/>
              <a:t>Melissa Britt </a:t>
            </a:r>
            <a:r>
              <a:rPr lang="en-US" sz="1400" b="1" dirty="0" err="1"/>
              <a:t>Thierfelder</a:t>
            </a:r>
            <a:r>
              <a:rPr lang="en-US" sz="1400" b="1" dirty="0"/>
              <a:t>, </a:t>
            </a:r>
            <a:r>
              <a:rPr lang="en-US" sz="1400" b="1" dirty="0" smtClean="0"/>
              <a:t>MRP</a:t>
            </a:r>
            <a:r>
              <a:rPr lang="en-US" sz="1200" dirty="0"/>
              <a:t/>
            </a:r>
            <a:br>
              <a:rPr lang="en-US" sz="1200" dirty="0"/>
            </a:br>
            <a:r>
              <a:rPr lang="en-US" sz="1200" dirty="0" smtClean="0">
                <a:hlinkClick r:id="rId5"/>
              </a:rPr>
              <a:t>melissabritt@remax.net</a:t>
            </a:r>
            <a:endParaRPr lang="en-US" sz="1200" dirty="0" smtClean="0"/>
          </a:p>
          <a:p>
            <a:pPr algn="ctr"/>
            <a:r>
              <a:rPr lang="en-US" sz="1200" dirty="0" smtClean="0"/>
              <a:t>Office</a:t>
            </a:r>
            <a:r>
              <a:rPr lang="en-US" sz="1200" dirty="0"/>
              <a:t>: 843-442-8787 | Cell:  843.725.8016</a:t>
            </a:r>
            <a:endParaRPr lang="en-US" sz="1200" dirty="0" smtClean="0"/>
          </a:p>
          <a:p>
            <a:pPr algn="ctr"/>
            <a:r>
              <a:rPr lang="en-US" sz="1200" dirty="0"/>
              <a:t>www.melissabritt.remax-carolina.com </a:t>
            </a:r>
            <a:endParaRPr lang="en-US" sz="1200" dirty="0" smtClean="0"/>
          </a:p>
          <a:p>
            <a:pPr algn="ctr"/>
            <a:r>
              <a:rPr lang="en-US" sz="1100" dirty="0" smtClean="0"/>
              <a:t>RE/MAX </a:t>
            </a:r>
            <a:r>
              <a:rPr lang="en-US" sz="1100" dirty="0"/>
              <a:t>Elite | 91 Broad St | Charleston, SC 29401</a:t>
            </a:r>
          </a:p>
        </p:txBody>
      </p:sp>
      <p:sp>
        <p:nvSpPr>
          <p:cNvPr id="8" name="Subtitle 2"/>
          <p:cNvSpPr txBox="1">
            <a:spLocks/>
          </p:cNvSpPr>
          <p:nvPr/>
        </p:nvSpPr>
        <p:spPr>
          <a:xfrm>
            <a:off x="3356822" y="1295401"/>
            <a:ext cx="5762056" cy="2514600"/>
          </a:xfrm>
          <a:prstGeom prst="rect">
            <a:avLst/>
          </a:prstGeom>
        </p:spPr>
        <p:txBody>
          <a:bodyPr vert="horz" lIns="91440" tIns="45720" rIns="91440" bIns="45720" rtlCol="0" anchor="ctr">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1800" dirty="0">
                <a:solidFill>
                  <a:schemeClr val="bg1"/>
                </a:solidFill>
              </a:rPr>
              <a:t>Beautiful home in desirable neighborhood of The Peninsula within minutes to Mount Pleasant! Large living space with bamboo flooring that opens to the kitchen. Kitchen boasts tile floors and lots of counter space with like-new appliances! Large master bedroom has vaulted ceilings with walk-in closet! Complete with a 1-car garage and spacious yard! HVAC system is less than 2 years old. A must see!</a:t>
            </a:r>
            <a:endParaRPr lang="en-US" sz="1800" dirty="0">
              <a:solidFill>
                <a:schemeClr val="bg1"/>
              </a:solidFill>
            </a:endParaRPr>
          </a:p>
        </p:txBody>
      </p:sp>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52400" y="1295400"/>
            <a:ext cx="3104459" cy="413927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038600" y="2667000"/>
            <a:ext cx="3765550" cy="338554"/>
          </a:xfrm>
          <a:prstGeom prst="rect">
            <a:avLst/>
          </a:prstGeom>
          <a:solidFill>
            <a:schemeClr val="tx2">
              <a:lumMod val="60000"/>
              <a:lumOff val="40000"/>
            </a:schemeClr>
          </a:solidFill>
        </p:spPr>
        <p:txBody>
          <a:bodyPr wrap="square" rtlCol="0">
            <a:spAutoFit/>
          </a:bodyPr>
          <a:lstStyle/>
          <a:p>
            <a:pPr algn="ctr"/>
            <a:r>
              <a:rPr lang="en-US" sz="1600" i="1" dirty="0" smtClean="0">
                <a:solidFill>
                  <a:schemeClr val="bg1"/>
                </a:solidFill>
                <a:effectLst>
                  <a:outerShdw blurRad="38100" dist="38100" dir="2700000" algn="tl">
                    <a:srgbClr val="000000">
                      <a:alpha val="43137"/>
                    </a:srgbClr>
                  </a:outerShdw>
                </a:effectLst>
              </a:rPr>
              <a:t>Check out the virtual tour for more pix!</a:t>
            </a:r>
            <a:endParaRPr lang="en-US" sz="1600" i="1" dirty="0">
              <a:solidFill>
                <a:schemeClr val="bg1"/>
              </a:solidFill>
              <a:effectLst>
                <a:outerShdw blurRad="38100" dist="38100" dir="2700000" algn="tl">
                  <a:srgbClr val="000000">
                    <a:alpha val="43137"/>
                  </a:srgbClr>
                </a:outerShdw>
              </a:effectLst>
            </a:endParaRPr>
          </a:p>
        </p:txBody>
      </p:sp>
      <p:pic>
        <p:nvPicPr>
          <p:cNvPr id="16" name="Picture 8"/>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356821" y="3947072"/>
            <a:ext cx="1115707" cy="14876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7"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572490" y="3947072"/>
            <a:ext cx="1983475" cy="1487607"/>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8"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655927" y="3944207"/>
            <a:ext cx="1117856" cy="149047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9" name="Picture 8"/>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873746" y="3944207"/>
            <a:ext cx="1117854" cy="149047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52273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100</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Great home in The Peninsula! 1291 Palm Cove Drive | Charleston, SC 29492 | MLS# 15017934 | $197,500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Harleston Village Open House Saturday March 21st 12-2</dc:title>
  <dc:creator>CVH360</dc:creator>
  <cp:lastModifiedBy>A. Thomas</cp:lastModifiedBy>
  <cp:revision>6</cp:revision>
  <dcterms:created xsi:type="dcterms:W3CDTF">2006-08-16T00:00:00Z</dcterms:created>
  <dcterms:modified xsi:type="dcterms:W3CDTF">2015-07-09T15:13:58Z</dcterms:modified>
</cp:coreProperties>
</file>