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9/5/2024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p:nvSpPr>
        <p:spPr>
          <a:xfrm>
            <a:off x="8992173" y="164942"/>
            <a:ext cx="3276600" cy="10058400"/>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p:blipFill>
        <p:spPr>
          <a:xfrm>
            <a:off x="1905001" y="233303"/>
            <a:ext cx="6172200" cy="4106245"/>
          </a:xfrm>
          <a:prstGeom prst="rect">
            <a:avLst/>
          </a:prstGeom>
          <a:effectLst/>
        </p:spPr>
      </p:pic>
      <p:sp>
        <p:nvSpPr>
          <p:cNvPr id="2" name="Title 1"/>
          <p:cNvSpPr>
            <a:spLocks noGrp="1"/>
          </p:cNvSpPr>
          <p:nvPr>
            <p:ph type="ctrTitle"/>
          </p:nvPr>
        </p:nvSpPr>
        <p:spPr>
          <a:xfrm>
            <a:off x="1905002" y="4339548"/>
            <a:ext cx="6172199" cy="695206"/>
          </a:xfrm>
          <a:noFill/>
        </p:spPr>
        <p:txBody>
          <a:bodyPr anchor="ctr">
            <a:noAutofit/>
          </a:bodyPr>
          <a:lstStyle/>
          <a:p>
            <a:r>
              <a:rPr lang="en-US" sz="1800" b="1" dirty="0">
                <a:ln w="3175">
                  <a:noFill/>
                </a:ln>
                <a:latin typeface="Trebuchet MS" panose="020B0603020202020204" pitchFamily="34" charset="0"/>
              </a:rPr>
              <a:t>1292 Ashley Hall Road</a:t>
            </a:r>
            <a:br>
              <a:rPr lang="en-US" sz="1800" b="1" dirty="0">
                <a:ln w="3175">
                  <a:noFill/>
                </a:ln>
                <a:latin typeface="Trebuchet MS" panose="020B0603020202020204" pitchFamily="34" charset="0"/>
              </a:rPr>
            </a:br>
            <a:r>
              <a:rPr lang="en-US" sz="1400" b="1" dirty="0">
                <a:ln w="3175">
                  <a:noFill/>
                </a:ln>
                <a:latin typeface="Trebuchet MS" panose="020B0603020202020204" pitchFamily="34" charset="0"/>
              </a:rPr>
              <a:t>Heathwood Villas · Charleston, SC 29407 · MLS# 24020660 · $389,900</a:t>
            </a:r>
            <a:endParaRPr lang="en-US" sz="1200" b="1" dirty="0">
              <a:ln w="3175">
                <a:noFill/>
              </a:ln>
              <a:latin typeface="Trebuchet MS" panose="020B0603020202020204" pitchFamily="34" charset="0"/>
            </a:endParaRPr>
          </a:p>
        </p:txBody>
      </p:sp>
      <p:sp>
        <p:nvSpPr>
          <p:cNvPr id="3" name="Subtitle 2"/>
          <p:cNvSpPr>
            <a:spLocks noGrp="1"/>
          </p:cNvSpPr>
          <p:nvPr>
            <p:ph type="subTitle" idx="1"/>
          </p:nvPr>
        </p:nvSpPr>
        <p:spPr>
          <a:xfrm>
            <a:off x="1828800" y="5187194"/>
            <a:ext cx="6324603" cy="3565613"/>
          </a:xfrm>
        </p:spPr>
        <p:txBody>
          <a:bodyPr anchor="ctr">
            <a:noAutofit/>
          </a:bodyPr>
          <a:lstStyle/>
          <a:p>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Charming Townhome in the Heart of West Ashley Discover this rare gem—a quaint townhome with no HOA—nestled in the heart of West Ashley. This property offers exceptional convenience, just minutes from Downtown Charleston and all the fantastic amenities West Ashley has to offer, including premier shopping and top-notch restaurants. This inviting home features 3 bedrooms, 1 full bath, and a half bath conveniently located on the first floor for guests. The kitchen is a highlight, boasting modern updates such as a stainless steel farmhouse sink, a stylish tile backsplash, updated cabinetry, stainless steel appliances, and butcher block countertops. The charming glass and wood double front doors open into a cozy family room. Adjacent to the kitchen, you'll find a breakfast area and a reading nook. Beyond that, the back door leads out to a covered patio area, ideal for entertaining. The patio/garden area is enclosed by a beautiful wood gate that opens to an alleyway, where you'll find two designated parking spaces and additional room for gardening. This home is just a short five-minute walk to </a:t>
            </a:r>
            <a:r>
              <a:rPr lang="en-US" sz="13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Lenevar</a:t>
            </a:r>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 Park, providing easy access to green space, playgrounds, tennis courts, and a fitness trail, perfect for dog walking, exercise, sports, and more.</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70309"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52398"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20" name="Picture 19">
            <a:extLst>
              <a:ext uri="{FF2B5EF4-FFF2-40B4-BE49-F238E27FC236}">
                <a16:creationId xmlns:a16="http://schemas.microsoft.com/office/drawing/2014/main" id="{50DF044F-7219-4D1D-B784-229F43469959}"/>
              </a:ext>
            </a:extLst>
          </p:cNvPr>
          <p:cNvPicPr>
            <a:picLocks noChangeAspect="1"/>
          </p:cNvPicPr>
          <p:nvPr/>
        </p:nvPicPr>
        <p:blipFill>
          <a:blip r:embed="rId5" cstate="print">
            <a:extLst>
              <a:ext uri="{28A0092B-C50C-407E-A947-70E740481C1C}">
                <a14:useLocalDpi xmlns:a14="http://schemas.microsoft.com/office/drawing/2010/main" val="0"/>
              </a:ext>
            </a:extLst>
          </a:blip>
          <a:stretch/>
        </p:blipFill>
        <p:spPr>
          <a:xfrm>
            <a:off x="152398" y="233303"/>
            <a:ext cx="1600200" cy="1086032"/>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905001" y="3877883"/>
            <a:ext cx="6172201" cy="461665"/>
          </a:xfrm>
          <a:prstGeom prst="rect">
            <a:avLst/>
          </a:prstGeom>
        </p:spPr>
        <p:txBody>
          <a:bodyPr wrap="square">
            <a:spAutoFit/>
          </a:bodyPr>
          <a:lstStyle/>
          <a:p>
            <a:pPr algn="ctr"/>
            <a:r>
              <a:rPr lang="en-US" sz="24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Top Notch West Ashley Townhome</a:t>
            </a:r>
          </a:p>
        </p:txBody>
      </p:sp>
      <p:pic>
        <p:nvPicPr>
          <p:cNvPr id="7" name="Picture 6">
            <a:extLst>
              <a:ext uri="{FF2B5EF4-FFF2-40B4-BE49-F238E27FC236}">
                <a16:creationId xmlns:a16="http://schemas.microsoft.com/office/drawing/2014/main" id="{07D68773-0106-198A-00D8-F6D7FBA1EC3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398" y="1480836"/>
            <a:ext cx="1600200" cy="1067912"/>
          </a:xfrm>
          <a:prstGeom prst="rect">
            <a:avLst/>
          </a:prstGeom>
        </p:spPr>
      </p:pic>
      <p:pic>
        <p:nvPicPr>
          <p:cNvPr id="9" name="Picture 8">
            <a:extLst>
              <a:ext uri="{FF2B5EF4-FFF2-40B4-BE49-F238E27FC236}">
                <a16:creationId xmlns:a16="http://schemas.microsoft.com/office/drawing/2014/main" id="{DDA7AB01-EEF3-EE65-F5C2-1363F33789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2398" y="3957782"/>
            <a:ext cx="1600200" cy="1067912"/>
          </a:xfrm>
          <a:prstGeom prst="rect">
            <a:avLst/>
          </a:prstGeom>
        </p:spPr>
      </p:pic>
      <p:pic>
        <p:nvPicPr>
          <p:cNvPr id="12" name="Picture 11">
            <a:extLst>
              <a:ext uri="{FF2B5EF4-FFF2-40B4-BE49-F238E27FC236}">
                <a16:creationId xmlns:a16="http://schemas.microsoft.com/office/drawing/2014/main" id="{D713527B-8A92-348F-AC2D-395A0BE45391}"/>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2398" y="5196255"/>
            <a:ext cx="1600200" cy="1067912"/>
          </a:xfrm>
          <a:prstGeom prst="rect">
            <a:avLst/>
          </a:prstGeom>
        </p:spPr>
      </p:pic>
      <p:pic>
        <p:nvPicPr>
          <p:cNvPr id="14" name="Picture 13">
            <a:extLst>
              <a:ext uri="{FF2B5EF4-FFF2-40B4-BE49-F238E27FC236}">
                <a16:creationId xmlns:a16="http://schemas.microsoft.com/office/drawing/2014/main" id="{2B153D81-8AE4-A5F2-1CBA-5532317863D0}"/>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398" y="6434728"/>
            <a:ext cx="1600200" cy="1067912"/>
          </a:xfrm>
          <a:prstGeom prst="rect">
            <a:avLst/>
          </a:prstGeom>
        </p:spPr>
      </p:pic>
      <p:pic>
        <p:nvPicPr>
          <p:cNvPr id="15" name="Picture 14">
            <a:extLst>
              <a:ext uri="{FF2B5EF4-FFF2-40B4-BE49-F238E27FC236}">
                <a16:creationId xmlns:a16="http://schemas.microsoft.com/office/drawing/2014/main" id="{64D1A479-E0A8-D059-5178-AF51F018709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2398" y="7674866"/>
            <a:ext cx="1600200" cy="1064582"/>
          </a:xfrm>
          <a:prstGeom prst="rect">
            <a:avLst/>
          </a:prstGeom>
        </p:spPr>
      </p:pic>
      <p:pic>
        <p:nvPicPr>
          <p:cNvPr id="16" name="Picture 15">
            <a:extLst>
              <a:ext uri="{FF2B5EF4-FFF2-40B4-BE49-F238E27FC236}">
                <a16:creationId xmlns:a16="http://schemas.microsoft.com/office/drawing/2014/main" id="{3C79F574-7A12-AD2E-EDC3-E6349A664811}"/>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398" y="2719309"/>
            <a:ext cx="1600200" cy="1067912"/>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272</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1292 Ashley Hall Road Heathwood Villas · Charleston, SC 29407 · MLS# 24020660 · $389,900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72</cp:revision>
  <dcterms:created xsi:type="dcterms:W3CDTF">2006-08-16T00:00:00Z</dcterms:created>
  <dcterms:modified xsi:type="dcterms:W3CDTF">2024-09-05T15:38:21Z</dcterms:modified>
</cp:coreProperties>
</file>