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52"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6/4/2015</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399" cy="5829298"/>
          </a:xfrm>
          <a:prstGeom prst="rect">
            <a:avLst/>
          </a:prstGeom>
        </p:spPr>
      </p:pic>
      <p:sp>
        <p:nvSpPr>
          <p:cNvPr id="10" name="Rectangle 9"/>
          <p:cNvSpPr/>
          <p:nvPr/>
        </p:nvSpPr>
        <p:spPr>
          <a:xfrm>
            <a:off x="-1" y="3962400"/>
            <a:ext cx="7772401" cy="1866899"/>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648460" y="0"/>
            <a:ext cx="3152140" cy="2156037"/>
          </a:xfrm>
        </p:spPr>
        <p:txBody>
          <a:bodyPr anchor="t">
            <a:normAutofit/>
          </a:bodyPr>
          <a:lstStyle/>
          <a:p>
            <a:r>
              <a:rPr lang="en-US" sz="2400" i="1" dirty="0" smtClean="0">
                <a:solidFill>
                  <a:srgbClr val="FF0000"/>
                </a:solidFill>
                <a:effectLst>
                  <a:outerShdw blurRad="38100" dist="38100" dir="2700000" algn="tl">
                    <a:srgbClr val="000000">
                      <a:alpha val="43137"/>
                    </a:srgbClr>
                  </a:outerShdw>
                </a:effectLst>
              </a:rPr>
              <a:t>Broker/Agent</a:t>
            </a:r>
            <a:br>
              <a:rPr lang="en-US" sz="2400" i="1" dirty="0" smtClean="0">
                <a:solidFill>
                  <a:srgbClr val="FF0000"/>
                </a:solidFill>
                <a:effectLst>
                  <a:outerShdw blurRad="38100" dist="38100" dir="2700000" algn="tl">
                    <a:srgbClr val="000000">
                      <a:alpha val="43137"/>
                    </a:srgbClr>
                  </a:outerShdw>
                </a:effectLst>
              </a:rPr>
            </a:br>
            <a:r>
              <a:rPr lang="en-US" sz="2400" i="1" dirty="0" smtClean="0">
                <a:solidFill>
                  <a:srgbClr val="FF0000"/>
                </a:solidFill>
                <a:effectLst>
                  <a:outerShdw blurRad="38100" dist="38100" dir="2700000" algn="tl">
                    <a:srgbClr val="000000">
                      <a:alpha val="43137"/>
                    </a:srgbClr>
                  </a:outerShdw>
                </a:effectLst>
              </a:rPr>
              <a:t>Open </a:t>
            </a:r>
            <a:r>
              <a:rPr lang="en-US" sz="2400" i="1" dirty="0" smtClean="0">
                <a:solidFill>
                  <a:srgbClr val="FF0000"/>
                </a:solidFill>
                <a:effectLst>
                  <a:outerShdw blurRad="38100" dist="38100" dir="2700000" algn="tl">
                    <a:srgbClr val="000000">
                      <a:alpha val="43137"/>
                    </a:srgbClr>
                  </a:outerShdw>
                </a:effectLst>
              </a:rPr>
              <a:t>House</a:t>
            </a:r>
            <a:br>
              <a:rPr lang="en-US" sz="2400" i="1" dirty="0" smtClean="0">
                <a:solidFill>
                  <a:srgbClr val="FF0000"/>
                </a:solidFill>
                <a:effectLst>
                  <a:outerShdw blurRad="38100" dist="38100" dir="2700000" algn="tl">
                    <a:srgbClr val="000000">
                      <a:alpha val="43137"/>
                    </a:srgbClr>
                  </a:outerShdw>
                </a:effectLst>
              </a:rPr>
            </a:br>
            <a:r>
              <a:rPr lang="en-US" sz="1600" i="1" dirty="0" smtClean="0">
                <a:solidFill>
                  <a:srgbClr val="FF0000"/>
                </a:solidFill>
                <a:effectLst>
                  <a:outerShdw blurRad="38100" dist="38100" dir="2700000" algn="tl">
                    <a:srgbClr val="000000">
                      <a:alpha val="43137"/>
                    </a:srgbClr>
                  </a:outerShdw>
                </a:effectLst>
              </a:rPr>
              <a:t>Thurs </a:t>
            </a:r>
            <a:r>
              <a:rPr lang="en-US" sz="1600" i="1" dirty="0" smtClean="0">
                <a:solidFill>
                  <a:srgbClr val="FF0000"/>
                </a:solidFill>
                <a:effectLst>
                  <a:outerShdw blurRad="38100" dist="38100" dir="2700000" algn="tl">
                    <a:srgbClr val="000000">
                      <a:alpha val="43137"/>
                    </a:srgbClr>
                  </a:outerShdw>
                </a:effectLst>
              </a:rPr>
              <a:t>June </a:t>
            </a:r>
            <a:r>
              <a:rPr lang="en-US" sz="1600" i="1" dirty="0" smtClean="0">
                <a:solidFill>
                  <a:srgbClr val="FF0000"/>
                </a:solidFill>
                <a:effectLst>
                  <a:outerShdw blurRad="38100" dist="38100" dir="2700000" algn="tl">
                    <a:srgbClr val="000000">
                      <a:alpha val="43137"/>
                    </a:srgbClr>
                  </a:outerShdw>
                </a:effectLst>
              </a:rPr>
              <a:t>11</a:t>
            </a:r>
            <a:r>
              <a:rPr lang="en-US" sz="1600" i="1" baseline="30000" dirty="0" smtClean="0">
                <a:solidFill>
                  <a:srgbClr val="FF0000"/>
                </a:solidFill>
                <a:effectLst>
                  <a:outerShdw blurRad="38100" dist="38100" dir="2700000" algn="tl">
                    <a:srgbClr val="000000">
                      <a:alpha val="43137"/>
                    </a:srgbClr>
                  </a:outerShdw>
                </a:effectLst>
              </a:rPr>
              <a:t>th </a:t>
            </a:r>
            <a:r>
              <a:rPr lang="en-US" sz="1600" i="1" dirty="0" smtClean="0">
                <a:solidFill>
                  <a:srgbClr val="FF0000"/>
                </a:solidFill>
                <a:effectLst>
                  <a:outerShdw blurRad="38100" dist="38100" dir="2700000" algn="tl">
                    <a:srgbClr val="000000">
                      <a:alpha val="43137"/>
                    </a:srgbClr>
                  </a:outerShdw>
                </a:effectLst>
              </a:rPr>
              <a:t>from 11-2</a:t>
            </a:r>
            <a:endParaRPr lang="en-US" sz="3200" i="1" dirty="0">
              <a:solidFill>
                <a:srgbClr val="FF000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0159" y="7046754"/>
            <a:ext cx="7752080" cy="2097246"/>
          </a:xfrm>
        </p:spPr>
        <p:txBody>
          <a:bodyPr anchor="ctr">
            <a:noAutofit/>
          </a:bodyPr>
          <a:lstStyle/>
          <a:p>
            <a:r>
              <a:rPr lang="en-US" sz="1400" dirty="0" smtClean="0"/>
              <a:t>This </a:t>
            </a:r>
            <a:r>
              <a:rPr lang="en-US" sz="1400" dirty="0"/>
              <a:t>Beautiful 5 bedroom 4 bath home won't last long! Ideal for a large family, it welcomes you with a two story entry, formal living room, dining room and hardwood floors throughout the first floor. The great room includes a fireplace, custom built-ins, and a peek a boo to the upstairs hall. There is an in law suite downstairs with its own entrance, presently part of witch is used as a home gym. Upstairs the master is huge, boasting a beautiful tray ceiling sitting area , a master bath with walk in closets. An in ground pool with three waterfalls, large pool deck and pool house are the highlight of the back yard. The pool house could be a rental unit, a man cave or teen hangout. The hot tub on the screened porch is great for relaxing. Blocks away from Berkeley HS . Just a short walk to the lake. Don't hesitate , this is the home you have always wanted!!</a:t>
            </a:r>
          </a:p>
        </p:txBody>
      </p:sp>
      <p:grpSp>
        <p:nvGrpSpPr>
          <p:cNvPr id="4" name="Group 3"/>
          <p:cNvGrpSpPr/>
          <p:nvPr/>
        </p:nvGrpSpPr>
        <p:grpSpPr>
          <a:xfrm>
            <a:off x="10159" y="5943600"/>
            <a:ext cx="7752081" cy="1085851"/>
            <a:chOff x="-1" y="5943600"/>
            <a:chExt cx="7752081" cy="1085851"/>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5943600"/>
              <a:ext cx="1447801" cy="1085851"/>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28209" y="5943600"/>
              <a:ext cx="1447801" cy="1085851"/>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304279" y="5943600"/>
              <a:ext cx="1447801" cy="1085851"/>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76069" y="5943600"/>
              <a:ext cx="1447801" cy="1085851"/>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52139" y="5943600"/>
              <a:ext cx="1447801" cy="1085851"/>
            </a:xfrm>
            <a:prstGeom prst="rect">
              <a:avLst/>
            </a:prstGeom>
          </p:spPr>
        </p:pic>
      </p:grpSp>
      <p:sp>
        <p:nvSpPr>
          <p:cNvPr id="16" name="Rectangle 15"/>
          <p:cNvSpPr/>
          <p:nvPr/>
        </p:nvSpPr>
        <p:spPr>
          <a:xfrm>
            <a:off x="-1" y="4582803"/>
            <a:ext cx="7752080" cy="1292662"/>
          </a:xfrm>
          <a:prstGeom prst="rect">
            <a:avLst/>
          </a:prstGeom>
        </p:spPr>
        <p:txBody>
          <a:bodyPr wrap="square">
            <a:spAutoFit/>
          </a:bodyPr>
          <a:lstStyle/>
          <a:p>
            <a:pPr algn="r"/>
            <a:r>
              <a:rPr lang="en-US" sz="2400" b="1" dirty="0">
                <a:ln>
                  <a:solidFill>
                    <a:schemeClr val="tx1"/>
                  </a:solidFill>
                </a:ln>
                <a:solidFill>
                  <a:schemeClr val="bg1"/>
                </a:solidFill>
                <a:effectLst>
                  <a:outerShdw blurRad="38100" dist="38100" dir="2700000" algn="tl">
                    <a:srgbClr val="000000">
                      <a:alpha val="43137"/>
                    </a:srgbClr>
                  </a:outerShdw>
                </a:effectLst>
              </a:rPr>
              <a:t>1298 Pinopolis </a:t>
            </a:r>
            <a:r>
              <a:rPr lang="en-US" sz="2400" b="1" dirty="0" smtClean="0">
                <a:ln>
                  <a:solidFill>
                    <a:schemeClr val="tx1"/>
                  </a:solidFill>
                </a:ln>
                <a:solidFill>
                  <a:schemeClr val="bg1"/>
                </a:solidFill>
                <a:effectLst>
                  <a:outerShdw blurRad="38100" dist="38100" dir="2700000" algn="tl">
                    <a:srgbClr val="000000">
                      <a:alpha val="43137"/>
                    </a:srgbClr>
                  </a:outerShdw>
                </a:effectLst>
              </a:rPr>
              <a:t>Road</a:t>
            </a:r>
          </a:p>
          <a:p>
            <a:pPr algn="r"/>
            <a:r>
              <a:rPr lang="en-US" b="1" dirty="0">
                <a:ln>
                  <a:solidFill>
                    <a:schemeClr val="tx1"/>
                  </a:solidFill>
                </a:ln>
                <a:solidFill>
                  <a:schemeClr val="bg1"/>
                </a:solidFill>
                <a:effectLst>
                  <a:outerShdw blurRad="38100" dist="38100" dir="2700000" algn="tl">
                    <a:srgbClr val="000000">
                      <a:alpha val="43137"/>
                    </a:srgbClr>
                  </a:outerShdw>
                </a:effectLst>
              </a:rPr>
              <a:t>Moncks </a:t>
            </a:r>
            <a:r>
              <a:rPr lang="en-US" b="1" dirty="0" smtClean="0">
                <a:ln>
                  <a:solidFill>
                    <a:schemeClr val="tx1"/>
                  </a:solidFill>
                </a:ln>
                <a:solidFill>
                  <a:schemeClr val="bg1"/>
                </a:solidFill>
                <a:effectLst>
                  <a:outerShdw blurRad="38100" dist="38100" dir="2700000" algn="tl">
                    <a:srgbClr val="000000">
                      <a:alpha val="43137"/>
                    </a:srgbClr>
                  </a:outerShdw>
                </a:effectLst>
              </a:rPr>
              <a:t>Corner</a:t>
            </a:r>
          </a:p>
          <a:p>
            <a:pPr algn="r"/>
            <a:r>
              <a:rPr lang="en-US" b="1" dirty="0" smtClean="0">
                <a:ln>
                  <a:solidFill>
                    <a:schemeClr val="tx1"/>
                  </a:solidFill>
                </a:ln>
                <a:solidFill>
                  <a:schemeClr val="bg1"/>
                </a:solidFill>
                <a:effectLst>
                  <a:outerShdw blurRad="38100" dist="38100" dir="2700000" algn="tl">
                    <a:srgbClr val="000000">
                      <a:alpha val="43137"/>
                    </a:srgbClr>
                  </a:outerShdw>
                </a:effectLst>
              </a:rPr>
              <a:t>MLS# </a:t>
            </a:r>
            <a:r>
              <a:rPr lang="en-US" b="1" dirty="0">
                <a:ln>
                  <a:solidFill>
                    <a:schemeClr val="tx1"/>
                  </a:solidFill>
                </a:ln>
                <a:solidFill>
                  <a:schemeClr val="bg1"/>
                </a:solidFill>
                <a:effectLst>
                  <a:outerShdw blurRad="38100" dist="38100" dir="2700000" algn="tl">
                    <a:srgbClr val="000000">
                      <a:alpha val="43137"/>
                    </a:srgbClr>
                  </a:outerShdw>
                </a:effectLst>
              </a:rPr>
              <a:t>15010250</a:t>
            </a:r>
            <a:endParaRPr lang="en-US" b="1" dirty="0" smtClean="0">
              <a:ln>
                <a:solidFill>
                  <a:schemeClr val="tx1"/>
                </a:solidFill>
              </a:ln>
              <a:solidFill>
                <a:schemeClr val="bg1"/>
              </a:solidFill>
              <a:effectLst>
                <a:outerShdw blurRad="38100" dist="38100" dir="2700000" algn="tl">
                  <a:srgbClr val="000000">
                    <a:alpha val="43137"/>
                  </a:srgbClr>
                </a:outerShdw>
              </a:effectLst>
            </a:endParaRPr>
          </a:p>
          <a:p>
            <a:pPr algn="r"/>
            <a:r>
              <a:rPr lang="en-US" b="1" dirty="0">
                <a:ln>
                  <a:solidFill>
                    <a:schemeClr val="tx1"/>
                  </a:solidFill>
                </a:ln>
                <a:solidFill>
                  <a:schemeClr val="bg1"/>
                </a:solidFill>
                <a:effectLst>
                  <a:outerShdw blurRad="38100" dist="38100" dir="2700000" algn="tl">
                    <a:srgbClr val="000000">
                      <a:alpha val="43137"/>
                    </a:srgbClr>
                  </a:outerShdw>
                </a:effectLst>
              </a:rPr>
              <a:t>$</a:t>
            </a:r>
            <a:r>
              <a:rPr lang="en-US" b="1" dirty="0" smtClean="0">
                <a:ln>
                  <a:solidFill>
                    <a:schemeClr val="tx1"/>
                  </a:solidFill>
                </a:ln>
                <a:solidFill>
                  <a:schemeClr val="bg1"/>
                </a:solidFill>
                <a:effectLst>
                  <a:outerShdw blurRad="38100" dist="38100" dir="2700000" algn="tl">
                    <a:srgbClr val="000000">
                      <a:alpha val="43137"/>
                    </a:srgbClr>
                  </a:outerShdw>
                </a:effectLst>
              </a:rPr>
              <a:t>535,000</a:t>
            </a:r>
            <a:endParaRPr lang="en-US" b="1" dirty="0">
              <a:ln>
                <a:solidFill>
                  <a:schemeClr val="tx1"/>
                </a:solidFill>
              </a:ln>
              <a:solidFill>
                <a:schemeClr val="bg1"/>
              </a:solidFill>
              <a:effectLst>
                <a:outerShdw blurRad="38100" dist="38100" dir="2700000" algn="tl">
                  <a:srgbClr val="000000">
                    <a:alpha val="43137"/>
                  </a:srgbClr>
                </a:outerShdw>
              </a:effectLst>
            </a:endParaRPr>
          </a:p>
        </p:txBody>
      </p:sp>
      <p:sp>
        <p:nvSpPr>
          <p:cNvPr id="17" name="Rectangle 16"/>
          <p:cNvSpPr/>
          <p:nvPr/>
        </p:nvSpPr>
        <p:spPr>
          <a:xfrm>
            <a:off x="1219199" y="9107269"/>
            <a:ext cx="5334000" cy="646331"/>
          </a:xfrm>
          <a:prstGeom prst="rect">
            <a:avLst/>
          </a:prstGeom>
        </p:spPr>
        <p:txBody>
          <a:bodyPr wrap="square">
            <a:spAutoFit/>
          </a:bodyPr>
          <a:lstStyle/>
          <a:p>
            <a:pPr algn="ctr"/>
            <a:r>
              <a:rPr lang="en-US" b="1" dirty="0"/>
              <a:t>David Carroll</a:t>
            </a:r>
          </a:p>
          <a:p>
            <a:pPr algn="ctr"/>
            <a:r>
              <a:rPr lang="en-US" dirty="0" smtClean="0"/>
              <a:t>843-564-3308 </a:t>
            </a:r>
            <a:r>
              <a:rPr lang="en-US" dirty="0"/>
              <a:t>| tristr33@aol.com</a:t>
            </a:r>
          </a:p>
        </p:txBody>
      </p:sp>
      <p:sp>
        <p:nvSpPr>
          <p:cNvPr id="18" name="Rectangle 17"/>
          <p:cNvSpPr/>
          <p:nvPr/>
        </p:nvSpPr>
        <p:spPr>
          <a:xfrm>
            <a:off x="1219200" y="9781401"/>
            <a:ext cx="5334000" cy="276999"/>
          </a:xfrm>
          <a:prstGeom prst="rect">
            <a:avLst/>
          </a:prstGeom>
        </p:spPr>
        <p:txBody>
          <a:bodyPr wrap="square">
            <a:spAutoFit/>
          </a:bodyPr>
          <a:lstStyle/>
          <a:p>
            <a:pPr algn="ctr"/>
            <a:r>
              <a:rPr lang="en-US" sz="1200" dirty="0"/>
              <a:t>Brand Name Real Estate | 207 East Bay Street </a:t>
            </a:r>
            <a:r>
              <a:rPr lang="en-US" sz="1200" dirty="0" err="1"/>
              <a:t>Ste</a:t>
            </a:r>
            <a:r>
              <a:rPr lang="en-US" sz="1200" dirty="0"/>
              <a:t> 311 | Charleston, SC 29401</a:t>
            </a:r>
          </a:p>
        </p:txBody>
      </p:sp>
      <p:sp>
        <p:nvSpPr>
          <p:cNvPr id="9" name="Rectangle 8"/>
          <p:cNvSpPr/>
          <p:nvPr/>
        </p:nvSpPr>
        <p:spPr>
          <a:xfrm>
            <a:off x="-10161" y="4721303"/>
            <a:ext cx="3439161" cy="1015663"/>
          </a:xfrm>
          <a:prstGeom prst="rect">
            <a:avLst/>
          </a:prstGeom>
        </p:spPr>
        <p:txBody>
          <a:bodyPr wrap="square">
            <a:spAutoFit/>
          </a:bodyPr>
          <a:lstStyle/>
          <a:p>
            <a:pPr algn="ctr"/>
            <a:r>
              <a:rPr lang="en-US" sz="2000" i="1" u="sng" dirty="0" smtClean="0">
                <a:effectLst>
                  <a:outerShdw blurRad="38100" dist="38100" dir="2700000" algn="tl">
                    <a:srgbClr val="000000">
                      <a:alpha val="43137"/>
                    </a:srgbClr>
                  </a:outerShdw>
                </a:effectLst>
              </a:rPr>
              <a:t>Lunch will be served</a:t>
            </a:r>
          </a:p>
          <a:p>
            <a:pPr algn="ctr"/>
            <a:r>
              <a:rPr lang="en-US" sz="2000" i="1" dirty="0" smtClean="0">
                <a:effectLst>
                  <a:outerShdw blurRad="38100" dist="38100" dir="2700000" algn="tl">
                    <a:srgbClr val="000000">
                      <a:alpha val="43137"/>
                    </a:srgbClr>
                  </a:outerShdw>
                </a:effectLst>
              </a:rPr>
              <a:t>Drawing </a:t>
            </a:r>
            <a:r>
              <a:rPr lang="en-US" sz="2000" i="1" dirty="0">
                <a:effectLst>
                  <a:outerShdw blurRad="38100" dist="38100" dir="2700000" algn="tl">
                    <a:srgbClr val="000000">
                      <a:alpha val="43137"/>
                    </a:srgbClr>
                  </a:outerShdw>
                </a:effectLst>
              </a:rPr>
              <a:t>for one day </a:t>
            </a:r>
            <a:r>
              <a:rPr lang="en-US" sz="2000" i="1" dirty="0" smtClean="0">
                <a:effectLst>
                  <a:outerShdw blurRad="38100" dist="38100" dir="2700000" algn="tl">
                    <a:srgbClr val="000000">
                      <a:alpha val="43137"/>
                    </a:srgbClr>
                  </a:outerShdw>
                </a:effectLst>
              </a:rPr>
              <a:t>staging from </a:t>
            </a:r>
            <a:r>
              <a:rPr lang="en-US" sz="2000" b="1" i="1" dirty="0">
                <a:effectLst>
                  <a:outerShdw blurRad="38100" dist="38100" dir="2700000" algn="tl">
                    <a:srgbClr val="000000">
                      <a:alpha val="43137"/>
                    </a:srgbClr>
                  </a:outerShdw>
                </a:effectLst>
              </a:rPr>
              <a:t>Design </a:t>
            </a:r>
            <a:r>
              <a:rPr lang="en-US" sz="2000" b="1" i="1" dirty="0" smtClean="0">
                <a:effectLst>
                  <a:outerShdw blurRad="38100" dist="38100" dir="2700000" algn="tl">
                    <a:srgbClr val="000000">
                      <a:alpha val="43137"/>
                    </a:srgbClr>
                  </a:outerShdw>
                </a:effectLst>
              </a:rPr>
              <a:t>Directions</a:t>
            </a:r>
            <a:endParaRPr lang="en-US" sz="2000" b="1"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86677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225</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Broker/Agent Open House Thurs June 11th from 11-2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atp1313@gmail.com</cp:lastModifiedBy>
  <cp:revision>12</cp:revision>
  <dcterms:created xsi:type="dcterms:W3CDTF">2006-08-16T00:00:00Z</dcterms:created>
  <dcterms:modified xsi:type="dcterms:W3CDTF">2015-06-04T18:33:37Z</dcterms:modified>
</cp:coreProperties>
</file>