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22" y="-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60" y="0"/>
            <a:ext cx="7772400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800" i="1" dirty="0">
                <a:solidFill>
                  <a:sysClr val="windowText" lastClr="000000"/>
                </a:solidFill>
                <a:latin typeface="Gabriola" panose="04040605051002020D02" pitchFamily="82" charset="0"/>
              </a:rPr>
              <a:t>Just Reduced In Watermark!</a:t>
            </a:r>
          </a:p>
          <a:p>
            <a:pPr algn="ctr"/>
            <a:r>
              <a:rPr lang="en-US" sz="2800" i="1" dirty="0">
                <a:solidFill>
                  <a:sysClr val="windowText" lastClr="000000"/>
                </a:solidFill>
                <a:latin typeface="Gabriola" panose="04040605051002020D02" pitchFamily="82" charset="0"/>
              </a:rPr>
              <a:t>Adorable Cottage In The Heart Of Mount Pleasant!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" y="877360"/>
            <a:ext cx="7772400" cy="667655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1299 Appling Drive</a:t>
            </a:r>
            <a:br>
              <a:rPr lang="en-US" sz="1800" b="1" dirty="0">
                <a:solidFill>
                  <a:schemeClr val="accent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solidFill>
                  <a:schemeClr val="accent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MLS# 17015351 </a:t>
            </a:r>
            <a:r>
              <a:rPr lang="en-US" sz="1500" b="1" dirty="0">
                <a:solidFill>
                  <a:schemeClr val="accent1"/>
                </a:solidFill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solidFill>
                  <a:schemeClr val="accent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$479,500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7191375"/>
            <a:ext cx="5029200" cy="2057400"/>
          </a:xfrm>
          <a:gradFill flip="none" rotWithShape="1"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1"/>
            <a:tileRect/>
          </a:gradFill>
        </p:spPr>
        <p:txBody>
          <a:bodyPr anchor="ctr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The perfect combination of LOCATION and AFFORDABILITY! Welcome home to 1299 Appling Drive! Just minutes to the beach or downtown Charleston, this adorable 3 bedroom, 2.5 bath coastal cottage checks all the boxes. Greeted by the large front porch, features include an open floorplan with dining room/office just off the foyer opening to the spacious family room with gas fireplace, breakfast area and bright kitchen with stainless steel appliances and glass tile backsplash. A mudroom/drop-zone with plenty of storage has been added just off the kitchen. The second floor features a large master suite with huge private bath and upgraded shower, two additional bedrooms and a full bath. This home and neighborhood offers wonderful amenities and lifestyle all in the heart of Mount Pleasant!</a:t>
            </a:r>
            <a:endParaRPr lang="en-US" sz="11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114299" y="-838200"/>
            <a:ext cx="7551419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Gabriola" panose="04040605051002020D02" pitchFamily="82" charset="0"/>
              </a:rPr>
              <a:t>Darrell Creek Elevated Home With Elevator &amp; Salt Pool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4760" y="9812179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AgentOwned Preferred Group | 824 Johnnie Dodds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9275802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Kimberly Jackson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(843) 276-9771 | kimberly.jackson@agentownedrealty.com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3293702"/>
            <a:ext cx="1028700" cy="7715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" y="4310929"/>
            <a:ext cx="1028701" cy="137160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5928232"/>
            <a:ext cx="1028700" cy="1371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7545534"/>
            <a:ext cx="1028700" cy="7715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8562763"/>
            <a:ext cx="1028700" cy="13715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151" y="1847850"/>
            <a:ext cx="1371600" cy="10287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184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Gabriola</vt:lpstr>
      <vt:lpstr>Georgia</vt:lpstr>
      <vt:lpstr>Microsoft Sans Serif</vt:lpstr>
      <vt:lpstr>Trebuchet MS</vt:lpstr>
      <vt:lpstr>Office Theme</vt:lpstr>
      <vt:lpstr>1299 Appling Drive MLS# 17015351 · $479,500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49</cp:revision>
  <dcterms:created xsi:type="dcterms:W3CDTF">2006-08-16T00:00:00Z</dcterms:created>
  <dcterms:modified xsi:type="dcterms:W3CDTF">2017-07-08T14:56:27Z</dcterms:modified>
</cp:coreProperties>
</file>