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2244" y="54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6"/>
            <a:ext cx="6606540" cy="21560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34990" y="402804"/>
            <a:ext cx="1748790" cy="85822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" y="402804"/>
            <a:ext cx="5116830" cy="85822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097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8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8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1" y="400474"/>
            <a:ext cx="2557066" cy="17043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3" y="400474"/>
            <a:ext cx="4344988" cy="8584566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1" y="2104814"/>
            <a:ext cx="2557066" cy="6880226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1"/>
            <a:ext cx="4663440" cy="831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6"/>
            <a:ext cx="4663440" cy="60350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7"/>
            <a:ext cx="4663440" cy="1180464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2"/>
            <a:ext cx="6995160" cy="6638079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8"/>
            <a:ext cx="24612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60" y="0"/>
            <a:ext cx="7772400" cy="954107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/>
            <a:r>
              <a:rPr lang="en-US" sz="2800" b="1" i="1" dirty="0">
                <a:solidFill>
                  <a:sysClr val="windowText" lastClr="000000"/>
                </a:solidFill>
                <a:latin typeface="Gabriola" panose="04040605051002020D02" pitchFamily="82" charset="0"/>
              </a:rPr>
              <a:t>Just Reduced $10,000 In Watermark!</a:t>
            </a:r>
          </a:p>
          <a:p>
            <a:pPr algn="ctr"/>
            <a:r>
              <a:rPr lang="en-US" sz="2800" i="1" dirty="0">
                <a:solidFill>
                  <a:sysClr val="windowText" lastClr="000000"/>
                </a:solidFill>
                <a:latin typeface="Gabriola" panose="04040605051002020D02" pitchFamily="82" charset="0"/>
              </a:rPr>
              <a:t>Adorable Cottage In The Heart Of Mount Pleasant!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0" y="877360"/>
            <a:ext cx="7772400" cy="667655"/>
          </a:xfrm>
        </p:spPr>
        <p:txBody>
          <a:bodyPr anchor="ctr">
            <a:noAutofit/>
          </a:bodyPr>
          <a:lstStyle/>
          <a:p>
            <a:r>
              <a:rPr lang="en-US" sz="1800" b="1" dirty="0">
                <a:solidFill>
                  <a:schemeClr val="accent1"/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1299 Appling Drive</a:t>
            </a:r>
            <a:br>
              <a:rPr lang="en-US" sz="1800" b="1" dirty="0">
                <a:solidFill>
                  <a:schemeClr val="accent1"/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</a:br>
            <a:r>
              <a:rPr lang="en-US" sz="1500" b="1" dirty="0">
                <a:solidFill>
                  <a:schemeClr val="accent1"/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MLS# 17015351 </a:t>
            </a:r>
            <a:r>
              <a:rPr lang="en-US" sz="1500" b="1" dirty="0">
                <a:solidFill>
                  <a:schemeClr val="accent1"/>
                </a:solidFill>
                <a:latin typeface="Trebuchet MS" panose="020B0603020202020204" pitchFamily="34" charset="0"/>
                <a:cs typeface="Microsoft Sans Serif" panose="020B0604020202020204" pitchFamily="34" charset="0"/>
              </a:rPr>
              <a:t>· </a:t>
            </a:r>
            <a:r>
              <a:rPr lang="en-US" sz="1500" b="1" dirty="0">
                <a:solidFill>
                  <a:schemeClr val="accent1"/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$469,500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7191375"/>
            <a:ext cx="5029200" cy="2057400"/>
          </a:xfrm>
          <a:gradFill flip="none" rotWithShape="1">
            <a:gsLst>
              <a:gs pos="0">
                <a:schemeClr val="tx1">
                  <a:alpha val="25000"/>
                </a:schemeClr>
              </a:gs>
              <a:gs pos="100000">
                <a:schemeClr val="tx1">
                  <a:alpha val="25000"/>
                </a:schemeClr>
              </a:gs>
            </a:gsLst>
            <a:lin ang="5400000" scaled="1"/>
            <a:tileRect/>
          </a:gradFill>
        </p:spPr>
        <p:txBody>
          <a:bodyPr anchor="ctr">
            <a:noAutofit/>
          </a:bodyPr>
          <a:lstStyle/>
          <a:p>
            <a:r>
              <a:rPr lang="en-US" sz="1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Microsoft Sans Serif" panose="020B0604020202020204" pitchFamily="34" charset="0"/>
              </a:rPr>
              <a:t>The perfect combination of LOCATION and AFFORDABILITY! Welcome home to 1299 Appling Drive! Just minutes to the beach or downtown Charleston, this adorable 3 bedroom, 2.5 bath coastal cottage checks all the boxes. Greeted by the large front porch, features include an open floorplan with dining room/office just off the foyer opening to the spacious family room with gas fireplace, breakfast area and bright kitchen with stainless steel appliances and glass tile backsplash. A mudroom/drop-zone with plenty of storage has been added just off the kitchen. The second floor features a large master suite with huge private bath and upgraded shower, two additional bedrooms and a full bath. This home and neighborhood offers wonderful amenities and lifestyle all in the heart of Mount Pleasant!</a:t>
            </a:r>
            <a:endParaRPr lang="en-US" sz="11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Microsoft Sans Serif" panose="020B0604020202020204" pitchFamily="34" charset="0"/>
            </a:endParaRPr>
          </a:p>
        </p:txBody>
      </p:sp>
      <p:sp>
        <p:nvSpPr>
          <p:cNvPr id="10" name="Down Ribbon 9"/>
          <p:cNvSpPr/>
          <p:nvPr/>
        </p:nvSpPr>
        <p:spPr>
          <a:xfrm>
            <a:off x="114299" y="-838200"/>
            <a:ext cx="7551419" cy="607889"/>
          </a:xfrm>
          <a:prstGeom prst="ribbon">
            <a:avLst>
              <a:gd name="adj1" fmla="val 16667"/>
              <a:gd name="adj2" fmla="val 72102"/>
            </a:avLst>
          </a:prstGeom>
          <a:gradFill flip="none" rotWithShape="1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path path="circle">
              <a:fillToRect l="100000" t="100000"/>
            </a:path>
            <a:tileRect r="-100000" b="-100000"/>
          </a:gradFill>
          <a:ln w="6350">
            <a:solidFill>
              <a:schemeClr val="bg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 i="1" dirty="0">
                <a:solidFill>
                  <a:schemeClr val="tx1"/>
                </a:solidFill>
                <a:latin typeface="Gabriola" panose="04040605051002020D02" pitchFamily="82" charset="0"/>
              </a:rPr>
              <a:t>Darrell Creek Elevated Home With Elevator &amp; Salt Pool</a:t>
            </a:r>
          </a:p>
        </p:txBody>
      </p:sp>
      <p:sp>
        <p:nvSpPr>
          <p:cNvPr id="20" name="Rectangle 19"/>
          <p:cNvSpPr/>
          <p:nvPr/>
        </p:nvSpPr>
        <p:spPr>
          <a:xfrm>
            <a:off x="954760" y="9812179"/>
            <a:ext cx="58674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Microsoft Sans Serif" panose="020B0604020202020204" pitchFamily="34" charset="0"/>
              </a:rPr>
              <a:t>AgentOwned Preferred Group | 824 Johnnie Dodds Blvd | Mt Pleasant, SC 29464</a:t>
            </a:r>
          </a:p>
        </p:txBody>
      </p:sp>
      <p:sp>
        <p:nvSpPr>
          <p:cNvPr id="21" name="Rectangle 20"/>
          <p:cNvSpPr/>
          <p:nvPr/>
        </p:nvSpPr>
        <p:spPr>
          <a:xfrm>
            <a:off x="0" y="9275802"/>
            <a:ext cx="77724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Microsoft Sans Serif" panose="020B0604020202020204" pitchFamily="34" charset="0"/>
              </a:rPr>
              <a:t>Kimberly Jackson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(843) 276-9771 | kimberly.jackson@agentownedrealty.com</a:t>
            </a:r>
            <a:endParaRPr lang="en-US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" y="3293702"/>
            <a:ext cx="1028700" cy="771525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8" y="4310929"/>
            <a:ext cx="1028701" cy="1371601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" y="5928232"/>
            <a:ext cx="1028700" cy="1371600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" y="7545534"/>
            <a:ext cx="1028700" cy="771526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" y="8562763"/>
            <a:ext cx="1028700" cy="1371599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7151" y="1847850"/>
            <a:ext cx="1371600" cy="1028700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883232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186</Words>
  <Application>Microsoft Office PowerPoint</Application>
  <PresentationFormat>Custom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Gabriola</vt:lpstr>
      <vt:lpstr>Georgia</vt:lpstr>
      <vt:lpstr>Microsoft Sans Serif</vt:lpstr>
      <vt:lpstr>Trebuchet MS</vt:lpstr>
      <vt:lpstr>Office Theme</vt:lpstr>
      <vt:lpstr>1299 Appling Drive MLS# 17015351 · $469,500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A. Thomas Price</cp:lastModifiedBy>
  <cp:revision>50</cp:revision>
  <dcterms:created xsi:type="dcterms:W3CDTF">2006-08-16T00:00:00Z</dcterms:created>
  <dcterms:modified xsi:type="dcterms:W3CDTF">2017-10-04T19:22:21Z</dcterms:modified>
</cp:coreProperties>
</file>