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12/20/2023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Just Listed in </a:t>
            </a:r>
            <a:r>
              <a:rPr lang="en-US" sz="3600" b="1" dirty="0" err="1">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Foxbank</a:t>
            </a: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 Plantation</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638800"/>
            <a:ext cx="6816296" cy="341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2000" dirty="0">
                <a:latin typeface="Tw Cen MT" pitchFamily="34" charset="0"/>
                <a:cs typeface="Arial" pitchFamily="34" charset="0"/>
              </a:rPr>
              <a:t>Lovely 3 bedroom 2 bath property in desirable </a:t>
            </a:r>
            <a:r>
              <a:rPr lang="en-US" sz="2000" dirty="0" err="1">
                <a:latin typeface="Tw Cen MT" pitchFamily="34" charset="0"/>
                <a:cs typeface="Arial" pitchFamily="34" charset="0"/>
              </a:rPr>
              <a:t>Foxbank</a:t>
            </a:r>
            <a:r>
              <a:rPr lang="en-US" sz="2000" dirty="0">
                <a:latin typeface="Tw Cen MT" pitchFamily="34" charset="0"/>
                <a:cs typeface="Arial" pitchFamily="34" charset="0"/>
              </a:rPr>
              <a:t> Plantation on corner lot. 2 car attached garage. Wood floors through out main living areas. Open concept floor plan. Eat in kitchen with an island, stainless steel appliances, granite counter tops and plenty of cabinets. Master bedroom has tray ceilings, walk in closet and master bath with walk in tiled shower and dual sinks. Patio overlooking private fenced in back yard with shed. Must see!</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129 Woodbrook Way</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Moncks Corner, SC 29461</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23027842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$365,000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17" y="1035737"/>
            <a:ext cx="4577961" cy="3046896"/>
          </a:xfrm>
          <a:prstGeom prst="rect">
            <a:avLst/>
          </a:prstGeom>
          <a:ln w="12700">
            <a:solidFill>
              <a:schemeClr val="tx1"/>
            </a:solidFill>
          </a:ln>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4718116" y="3328193"/>
            <a:ext cx="2057400" cy="1325880"/>
          </a:xfrm>
          <a:prstGeom prst="rect">
            <a:avLst/>
          </a:prstGeom>
          <a:ln w="12700">
            <a:solidFill>
              <a:schemeClr val="tx1"/>
            </a:solidFill>
          </a:ln>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2390517" y="1667880"/>
            <a:ext cx="2057400" cy="132588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084543" y="2711490"/>
            <a:ext cx="2059457" cy="1370686"/>
          </a:xfrm>
          <a:prstGeom prst="rect">
            <a:avLst/>
          </a:prstGeom>
          <a:ln w="12700">
            <a:solidFill>
              <a:schemeClr val="tx1"/>
            </a:solidFill>
          </a:ln>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392573" y="3328193"/>
            <a:ext cx="2057400" cy="1325880"/>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3378727" y="381000"/>
            <a:ext cx="1752600" cy="1752600"/>
          </a:xfrm>
          <a:prstGeom prst="diagStripe">
            <a:avLst/>
          </a:prstGeom>
          <a:solidFill>
            <a:srgbClr val="FF0000"/>
          </a:solidFill>
          <a:ln>
            <a:solidFill>
              <a:srgbClr val="FF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3322928" y="837051"/>
            <a:ext cx="1220206"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03581" y="2711490"/>
            <a:ext cx="2059457" cy="137068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87262" y="1035737"/>
            <a:ext cx="2056078" cy="1369198"/>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805897" y="1037049"/>
            <a:ext cx="2056884" cy="1368974"/>
          </a:xfrm>
          <a:prstGeom prst="rect">
            <a:avLst/>
          </a:prstGeom>
          <a:ln w="12700">
            <a:solidFill>
              <a:schemeClr val="tx1"/>
            </a:solidFill>
          </a:ln>
        </p:spPr>
      </p:pic>
      <p:pic>
        <p:nvPicPr>
          <p:cNvPr id="16" name="Picture 15">
            <a:extLst>
              <a:ext uri="{FF2B5EF4-FFF2-40B4-BE49-F238E27FC236}">
                <a16:creationId xmlns:a16="http://schemas.microsoft.com/office/drawing/2014/main" id="{E067EE3E-8150-60FE-E2B1-811E7DE31ED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734800" y="2895600"/>
            <a:ext cx="2059456" cy="1370569"/>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443</TotalTime>
  <Words>140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119</cp:revision>
  <dcterms:created xsi:type="dcterms:W3CDTF">2006-08-16T00:00:00Z</dcterms:created>
  <dcterms:modified xsi:type="dcterms:W3CDTF">2023-12-20T17:39:11Z</dcterms:modified>
</cp:coreProperties>
</file>