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F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hyperlink" Target="https://youtu.be/ETcVr7zXBcs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3663381F-0A94-4919-A616-D115A018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" b="4225"/>
          <a:stretch/>
        </p:blipFill>
        <p:spPr bwMode="auto">
          <a:xfrm>
            <a:off x="152400" y="556632"/>
            <a:ext cx="3031212" cy="370010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0"/>
            <a:ext cx="7772400" cy="100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377445"/>
            <a:ext cx="6065633" cy="676765"/>
          </a:xfrm>
        </p:spPr>
        <p:txBody>
          <a:bodyPr anchor="t">
            <a:noAutofit/>
          </a:bodyPr>
          <a:lstStyle/>
          <a:p>
            <a:r>
              <a:rPr lang="en-US" sz="2400" b="1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12 Commercial Row A</a:t>
            </a:r>
            <a:br>
              <a:rPr lang="en-US" sz="2400" b="1" dirty="0"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fr-FR" sz="1400" b="1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Rivers Point | Charleston, SC 29412 | MLS# 24019089 | $360,000</a:t>
            </a:r>
            <a:br>
              <a:rPr lang="fr-FR" sz="1400" b="1" dirty="0"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endParaRPr lang="en-US" sz="1000" b="1" dirty="0">
              <a:latin typeface="Futura Bk BT" panose="020B05020202040203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023" y="9136336"/>
            <a:ext cx="20574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Kelly Rozier</a:t>
            </a:r>
          </a:p>
          <a:p>
            <a:pPr algn="ctr"/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(843) 209-3129</a:t>
            </a:r>
          </a:p>
          <a:p>
            <a:pPr algn="ctr"/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kellywrozier@gmail.com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7178" y="9197891"/>
            <a:ext cx="2057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Brand Name Real Estate</a:t>
            </a:r>
          </a:p>
          <a:p>
            <a:pPr algn="ct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4 Carriage Lane Suite 106</a:t>
            </a:r>
          </a:p>
          <a:p>
            <a:pPr algn="ct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Charleston, SC 29407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87" y="9720042"/>
            <a:ext cx="338358" cy="3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Futura Lt BT" panose="020B0402020204020303" pitchFamily="34" charset="0"/>
                <a:cs typeface="Narkisim" panose="020E0502050101010101" pitchFamily="34" charset="-79"/>
              </a:rPr>
              <a:t>Adorable James Island Condo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74914"/>
            <a:ext cx="6065633" cy="3700109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Welcome Home to this adorable condo with a town house appeal. Well maintained and move in ready! This home features two well-sized bed rooms with wood flooring upstairs with a full bath. Lots of closet space! Downstairs you will find the eat-in kitchen with tile flooring, nice wooden cabinets, granite countertops, under mount sink and is equipped with a stainless steel stove and dishwasher. Off of the kitchen is the laundry area. There is also a powder room between the kitchen and living room. The living room has wood floors throughout and is a nice area to gather with company. Stepping outside, the back yard is a welcoming space designed for entertaining. It includes a deck space and patio area, providing a suitable area for outdoor gatherings, as well as a wood fence that ensures privacy. James Island is known for its vibrant community vibe, with lots of dining choices. The proximity to Downtown Charleston and Folly Beach makes life easy!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  <a:hlinkClick r:id="rId4"/>
              </a:rPr>
              <a:t>VIDEO TOUR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55B3B569-3376-4D82-A1BF-523C777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3538" y="9119980"/>
            <a:ext cx="1562527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E990F-21CA-422A-9A0D-FF7EC70BA5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76257" y="2949444"/>
            <a:ext cx="1524744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167E3-9468-4F94-932B-BC0332D6D9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77373" y="1753038"/>
            <a:ext cx="1523628" cy="1143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02B841-5A50-4A8A-B3B0-D6987D14B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77373" y="556632"/>
            <a:ext cx="1523628" cy="1143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4C438C-34E4-4CFA-A80D-D0DB272E22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77373" y="5342256"/>
            <a:ext cx="1523628" cy="1143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C38241-0D8C-40BE-85D9-2DEBB14E81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77373" y="7735071"/>
            <a:ext cx="1523628" cy="1143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57CDDD-A2FD-40EE-517D-DEE9BCF26D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76257" y="6538662"/>
            <a:ext cx="1524744" cy="1143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3B8BCC-879E-6993-C36B-AEA09F83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2952" y="556632"/>
            <a:ext cx="2775081" cy="370010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8A3EF-A260-28B0-3012-9B6B0F3825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77373" y="4145850"/>
            <a:ext cx="152362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230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Futura Bk BT</vt:lpstr>
      <vt:lpstr>Futura Lt BT</vt:lpstr>
      <vt:lpstr>Office Theme</vt:lpstr>
      <vt:lpstr>12 Commercial Row A Rivers Point | Charleston, SC 29412 | MLS# 24019089 | $360,000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92</cp:revision>
  <dcterms:created xsi:type="dcterms:W3CDTF">2006-08-16T00:00:00Z</dcterms:created>
  <dcterms:modified xsi:type="dcterms:W3CDTF">2024-07-30T11:48:23Z</dcterms:modified>
</cp:coreProperties>
</file>