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hyperlink" Target="https://youtu.be/ETcVr7zXBcs" TargetMode="External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5" b="4225"/>
          <a:stretch/>
        </p:blipFill>
        <p:spPr bwMode="auto">
          <a:xfrm>
            <a:off x="152400" y="556632"/>
            <a:ext cx="3031212" cy="370010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377445"/>
            <a:ext cx="6065633" cy="676765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12 Commercial Row A</a:t>
            </a:r>
            <a:br>
              <a:rPr lang="en-US" sz="2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r-FR" sz="1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Rivers Point | Charleston, SC 29412 | MLS# 24019089 | $360,000</a:t>
            </a:r>
            <a:br>
              <a:rPr lang="fr-FR" sz="1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endParaRPr lang="en-US" sz="1000" b="1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Great Primary or Investment Property</a:t>
            </a:r>
            <a:endParaRPr lang="en-US" sz="2200" b="1" i="1" dirty="0">
              <a:ln w="12700">
                <a:noFill/>
                <a:prstDash val="solid"/>
              </a:ln>
              <a:solidFill>
                <a:srgbClr val="FF0000"/>
              </a:solidFill>
              <a:latin typeface="Futura Lt BT" panose="020B0402020204020303" pitchFamily="34" charset="0"/>
              <a:cs typeface="Narkisim" panose="020E0502050101010101" pitchFamily="34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174914"/>
            <a:ext cx="6065633" cy="3700109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</a:rPr>
              <a:t>Welcome Home to this adorable condo with a town house appeal. Well maintained and move in ready! This home features two well-sized bed rooms with wood flooring upstairs with a full bath. Lots of closet space! Downstairs you will find the eat-in kitchen with tile flooring, nice wooden cabinets, granite countertops, under mount sink and is equipped with a stainless steel stove and dishwasher. Off of the kitchen is the laundry area. There is also a powder room between the kitchen and living room. The living room has wood floors throughout and is a nice area to gather with company. Stepping outside, the back yard is a welcoming space designed for entertaining. It includes a deck space and patio area, providing a suitable area for outdoor gatherings, as well as a wood fence that ensures privacy. James Island is known for its vibrant community vibe, with lots of dining choices. The proximity to Downtown Charleston and Folly Beach makes life easy!</a:t>
            </a:r>
          </a:p>
          <a:p>
            <a:endParaRPr lang="en-US" sz="1500" dirty="0">
              <a:solidFill>
                <a:schemeClr val="tx1"/>
              </a:solidFill>
            </a:endParaRPr>
          </a:p>
          <a:p>
            <a:r>
              <a:rPr lang="en-US" sz="1500" dirty="0">
                <a:solidFill>
                  <a:schemeClr val="tx1"/>
                </a:solidFill>
                <a:hlinkClick r:id="rId4"/>
              </a:rPr>
              <a:t>VIDEO TOUR</a:t>
            </a:r>
            <a:endParaRPr lang="en-US" sz="1500" dirty="0">
              <a:solidFill>
                <a:schemeClr val="tx1"/>
              </a:solidFill>
            </a:endParaRP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38E990F-21CA-422A-9A0D-FF7EC70BA59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476257" y="2949444"/>
            <a:ext cx="1524744" cy="1143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D4167E3-9468-4F94-932B-BC0332D6D9B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477373" y="1753038"/>
            <a:ext cx="1523628" cy="1143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302B841-5A50-4A8A-B3B0-D6987D14B75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477373" y="556632"/>
            <a:ext cx="1523628" cy="11430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54C438C-34E4-4CFA-A80D-D0DB272E229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477373" y="5342256"/>
            <a:ext cx="1523628" cy="11430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1FC38241-0D8C-40BE-85D9-2DEBB14E813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477373" y="7735071"/>
            <a:ext cx="1523628" cy="1143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057CDDD-A2FD-40EE-517D-DEE9BCF26D7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476257" y="6538662"/>
            <a:ext cx="1524744" cy="1143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D3B8BCC-879E-6993-C36B-AEA09F835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42952" y="556632"/>
            <a:ext cx="2775081" cy="370010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138A3EF-A260-28B0-3012-9B6B0F3825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477373" y="4145850"/>
            <a:ext cx="1523628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231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12 Commercial Row A Rivers Point | Charleston, SC 29412 | MLS# 24019089 | $360,000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94</cp:revision>
  <dcterms:created xsi:type="dcterms:W3CDTF">2006-08-16T00:00:00Z</dcterms:created>
  <dcterms:modified xsi:type="dcterms:W3CDTF">2024-08-29T16:47:23Z</dcterms:modified>
</cp:coreProperties>
</file>