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956" y="84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1"/>
            <a:ext cx="9144000" cy="68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James Island Waterfront </a:t>
            </a:r>
            <a:endParaRPr lang="en-US" sz="3600" b="1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ajan Pro" panose="02020502050506020301" pitchFamily="18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56956" y="5937162"/>
            <a:ext cx="9087043" cy="1940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Tw Cen MT" pitchFamily="34" charset="0"/>
                <a:cs typeface="Arial" pitchFamily="34" charset="0"/>
              </a:rPr>
              <a:t>4 bedroom 3 bath home on deep water. Hardwood floors through out main living areas. Living/dining combo. Eat in kitchen with island opens to family room with fireplace. Lovely tiled sun room with views of water. Bedroom downstairs with full bath. Upstairs is master </a:t>
            </a:r>
            <a:r>
              <a:rPr lang="en-US" sz="1600" dirty="0" err="1">
                <a:latin typeface="Tw Cen MT" pitchFamily="34" charset="0"/>
                <a:cs typeface="Arial" pitchFamily="34" charset="0"/>
              </a:rPr>
              <a:t>en</a:t>
            </a:r>
            <a:r>
              <a:rPr lang="en-US" sz="1600" dirty="0">
                <a:latin typeface="Tw Cen MT" pitchFamily="34" charset="0"/>
                <a:cs typeface="Arial" pitchFamily="34" charset="0"/>
              </a:rPr>
              <a:t> suite with water views. 2 additional spacious bedrooms and laundry room. Huge room above garage with outside access. Great deck, perfect for entertaining. 2 car garage. New roof. Great location. Close to Folly Beach and down town.</a:t>
            </a:r>
            <a:endParaRPr kumimoji="0" lang="en-US" sz="1600" i="1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56956" y="7968450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843-769-5100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843-870-7000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811070" y="8152732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086600" y="8009696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63517" y="709012"/>
            <a:ext cx="5216965" cy="34828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1" y="4619136"/>
            <a:ext cx="9143999" cy="1185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12 Held Circle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Creek Point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Charleston, SC 29412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19030166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$795,000</a:t>
            </a:r>
            <a:endParaRPr kumimoji="0" lang="en-US" sz="110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14" name="Picture 14">
            <a:extLst>
              <a:ext uri="{FF2B5EF4-FFF2-40B4-BE49-F238E27FC236}">
                <a16:creationId xmlns:a16="http://schemas.microsoft.com/office/drawing/2014/main" id="{3410B8F8-3698-45B9-98B3-767DDD0C19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3157" y="731498"/>
            <a:ext cx="1492045" cy="9966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C202473-A74E-4C4F-9FA1-DE25C9AA2C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43801" y="709012"/>
            <a:ext cx="1492044" cy="9960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4">
            <a:extLst>
              <a:ext uri="{FF2B5EF4-FFF2-40B4-BE49-F238E27FC236}">
                <a16:creationId xmlns:a16="http://schemas.microsoft.com/office/drawing/2014/main" id="{48BDAC96-3661-469E-BFF2-6D61A5D1F3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3157" y="2091093"/>
            <a:ext cx="1492046" cy="9960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1C185B5-9F6B-41B6-BEE3-3CB95374BE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3158" y="3450072"/>
            <a:ext cx="1492044" cy="9960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4">
            <a:extLst>
              <a:ext uri="{FF2B5EF4-FFF2-40B4-BE49-F238E27FC236}">
                <a16:creationId xmlns:a16="http://schemas.microsoft.com/office/drawing/2014/main" id="{E50FB08A-7D12-4FA5-AC15-E1AD198E03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43802" y="3442370"/>
            <a:ext cx="1492044" cy="9960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A8577D1-C74C-4927-A050-0A21E406B2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43800" y="2075691"/>
            <a:ext cx="1492046" cy="9960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C1212357-3D3F-4607-84F0-BEE8B21E28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2471" y="4809050"/>
            <a:ext cx="1492044" cy="9960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4">
            <a:extLst>
              <a:ext uri="{FF2B5EF4-FFF2-40B4-BE49-F238E27FC236}">
                <a16:creationId xmlns:a16="http://schemas.microsoft.com/office/drawing/2014/main" id="{97596A03-ABEC-4C23-A484-16042968BC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23115" y="4809050"/>
            <a:ext cx="1492044" cy="9960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372</TotalTime>
  <Words>153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Book Antiqua</vt:lpstr>
      <vt:lpstr>Lucida Sans</vt:lpstr>
      <vt:lpstr>Trajan Pro</vt:lpstr>
      <vt:lpstr>Trebuchet MS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65</cp:revision>
  <dcterms:created xsi:type="dcterms:W3CDTF">2006-08-16T00:00:00Z</dcterms:created>
  <dcterms:modified xsi:type="dcterms:W3CDTF">2019-11-21T19:47:12Z</dcterms:modified>
</cp:coreProperties>
</file>