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5550449" cy="416283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1149"/>
            <a:ext cx="5550450" cy="360201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Just steps away from public beach access, this enormous home that currently sleeps 18 is the best deal on IOP!</a:t>
            </a:r>
            <a:b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No detail was spared in this custom elevated home built only 9 years ago. </a:t>
            </a:r>
          </a:p>
          <a:p>
            <a:endParaRPr lang="en-US" sz="1400" dirty="0">
              <a:solidFill>
                <a:srgbClr val="132B5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You'll love the knotty pine flooring throughout (less baths and laundry), 10' coffered ceilings, 8' doors, gas fireplace, built-in bookshelves, wet bar with wine cooler, gourmet kitchen, heated enclosed pool, screen porch, two rooftop decks, elevator, private bathrooms for each bedroom and more. </a:t>
            </a:r>
          </a:p>
          <a:p>
            <a:endParaRPr lang="en-US" sz="1400" dirty="0">
              <a:solidFill>
                <a:srgbClr val="132B51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The location is amazing </a:t>
            </a:r>
            <a:r>
              <a:rPr lang="en-US" sz="1400">
                <a:solidFill>
                  <a:srgbClr val="132B51"/>
                </a:solidFill>
                <a:latin typeface="Century Gothic" panose="020B0502020202020204" pitchFamily="34" charset="0"/>
              </a:rPr>
              <a:t>as it's also </a:t>
            </a:r>
            <a:r>
              <a:rPr lang="en-US" sz="1400" dirty="0">
                <a:solidFill>
                  <a:srgbClr val="132B51"/>
                </a:solidFill>
                <a:latin typeface="Century Gothic" panose="020B0502020202020204" pitchFamily="34" charset="0"/>
              </a:rPr>
              <a:t>just down from every amenity you could dream of: restaurants, marina, golf, tennis, private club and more! This home is on the weekly rental market and that information is available upon request. Buyer to verify all pertinent information.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-5665"/>
            <a:ext cx="5550449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900" b="1" dirty="0">
                <a:ln w="3175">
                  <a:solidFill>
                    <a:srgbClr val="132B51"/>
                  </a:solidFill>
                </a:ln>
                <a:solidFill>
                  <a:srgbClr val="329F5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IOP Stunner Steps to Beach ~ Sleeps 18 + Pool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50088"/>
            <a:ext cx="5550449" cy="83814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effectLst/>
                <a:latin typeface="Century Gothic" panose="020B0502020202020204" pitchFamily="34" charset="0"/>
              </a:rPr>
              <a:t>12 41st Avenue</a:t>
            </a:r>
            <a:br>
              <a:rPr lang="en-US" sz="280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effectLst/>
                <a:latin typeface="Century Gothic" panose="020B0502020202020204" pitchFamily="34" charset="0"/>
              </a:rPr>
              <a:t>Isle of Palms, SC 29451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effectLst/>
                <a:latin typeface="Century Gothic" panose="020B0502020202020204" pitchFamily="34" charset="0"/>
              </a:rPr>
              <a:t>MLS# 17031544 ~ $1,599,000</a:t>
            </a: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2501457"/>
            <a:ext cx="1691640" cy="1127760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6243654"/>
            <a:ext cx="1691640" cy="112776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0"/>
            <a:ext cx="1691640" cy="1127760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1247895"/>
            <a:ext cx="1691640" cy="1127760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3755019"/>
            <a:ext cx="1691640" cy="1127760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7497216"/>
            <a:ext cx="1691640" cy="1166649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8789670"/>
            <a:ext cx="1691640" cy="1268730"/>
          </a:xfrm>
          <a:prstGeom prst="rect">
            <a:avLst/>
          </a:prstGeom>
          <a:ln>
            <a:noFill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100" y="5008581"/>
            <a:ext cx="1691640" cy="1109271"/>
          </a:xfrm>
          <a:prstGeom prst="rect">
            <a:avLst/>
          </a:prstGeom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85813" y="9176084"/>
            <a:ext cx="5378823" cy="822960"/>
            <a:chOff x="76200" y="9176084"/>
            <a:chExt cx="5378823" cy="822960"/>
          </a:xfrm>
        </p:grpSpPr>
        <p:sp>
          <p:nvSpPr>
            <p:cNvPr id="17" name="Rectangle 16"/>
            <p:cNvSpPr/>
            <p:nvPr/>
          </p:nvSpPr>
          <p:spPr>
            <a:xfrm>
              <a:off x="679704" y="9189819"/>
              <a:ext cx="396849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 Kandik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 (843) 814-5137 | O (843) 603-4659</a:t>
              </a:r>
            </a:p>
            <a:p>
              <a:pPr algn="ctr"/>
              <a:r>
                <a:rPr lang="pt-BR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Meg@HolyCityRE.com | </a:t>
              </a:r>
              <a:r>
                <a:rPr lang="en-US" sz="1000" dirty="0">
                  <a:solidFill>
                    <a:srgbClr val="132B51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81444" y="9772650"/>
              <a:ext cx="3967078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Bennett Construction &amp; Realty | 804 Tennent </a:t>
              </a:r>
              <a:r>
                <a:rPr lang="en-US" sz="800" dirty="0" err="1">
                  <a:solidFill>
                    <a:srgbClr val="329F58"/>
                  </a:solidFill>
                  <a:latin typeface="Century Gothic" panose="020B0502020202020204" pitchFamily="34" charset="0"/>
                </a:rPr>
                <a:t>Dr</a:t>
              </a:r>
              <a:r>
                <a:rPr lang="en-US" sz="800" dirty="0">
                  <a:solidFill>
                    <a:srgbClr val="329F58"/>
                  </a:solidFill>
                  <a:latin typeface="Century Gothic" panose="020B0502020202020204" pitchFamily="34" charset="0"/>
                </a:rPr>
                <a:t> | Charleston, SC 29412</a:t>
              </a:r>
              <a:endParaRPr lang="en-US" sz="600" dirty="0">
                <a:solidFill>
                  <a:srgbClr val="329F58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8200" y="9176084"/>
              <a:ext cx="806823" cy="822960"/>
            </a:xfrm>
            <a:prstGeom prst="rect">
              <a:avLst/>
            </a:prstGeom>
            <a:ln w="12700">
              <a:noFill/>
            </a:ln>
            <a:effectLst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" y="9176084"/>
              <a:ext cx="603504" cy="822960"/>
            </a:xfrm>
            <a:prstGeom prst="rect">
              <a:avLst/>
            </a:prstGeom>
            <a:ln w="12700">
              <a:noFill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395</TotalTime>
  <Words>74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Century Gothic</vt:lpstr>
      <vt:lpstr>Lucida Sans</vt:lpstr>
      <vt:lpstr>Trebuchet MS</vt:lpstr>
      <vt:lpstr>Wingdings</vt:lpstr>
      <vt:lpstr>Wingdings 2</vt:lpstr>
      <vt:lpstr>Wingdings 3</vt:lpstr>
      <vt:lpstr>Apex</vt:lpstr>
      <vt:lpstr>12 41st Avenue Isle of Palms, SC 29451 MLS# 17031544 ~ $1,599,000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72</cp:revision>
  <dcterms:created xsi:type="dcterms:W3CDTF">2006-08-16T00:00:00Z</dcterms:created>
  <dcterms:modified xsi:type="dcterms:W3CDTF">2017-12-08T22:52:39Z</dcterms:modified>
</cp:coreProperties>
</file>