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0" r:id="rId4"/>
  </p:sldMasterIdLst>
  <p:notesMasterIdLst>
    <p:notesMasterId r:id="rId5"/>
  </p:notesMasterIdLst>
  <p:sldIdLst>
    <p:sldId id="256" r:id="rId6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FF0000"/>
                </a:solidFill>
              </a:rPr>
              <a:t>DO NOT ALTER LAYOUT. YOUR FILE WILL BE RETURNED OR EDITED IF IT IS RECEIVED ALTERED.</a:t>
            </a:r>
            <a:endParaRPr b="1" sz="1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24300" y="182825"/>
            <a:ext cx="7315800" cy="762000"/>
          </a:xfrm>
          <a:prstGeom prst="round1Rect">
            <a:avLst>
              <a:gd fmla="val 43081" name="adj"/>
            </a:avLst>
          </a:prstGeom>
          <a:solidFill>
            <a:srgbClr val="B2D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035800" y="4667775"/>
            <a:ext cx="3504300" cy="491700"/>
          </a:xfrm>
          <a:prstGeom prst="rect">
            <a:avLst/>
          </a:prstGeom>
          <a:solidFill>
            <a:srgbClr val="1B3D6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24300" y="9517975"/>
            <a:ext cx="7315800" cy="259500"/>
          </a:xfrm>
          <a:prstGeom prst="rect">
            <a:avLst/>
          </a:prstGeom>
          <a:solidFill>
            <a:srgbClr val="1B3D6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24300" y="7646475"/>
            <a:ext cx="7315800" cy="1811700"/>
          </a:xfrm>
          <a:prstGeom prst="rect">
            <a:avLst/>
          </a:prstGeom>
          <a:solidFill>
            <a:srgbClr val="B2D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5059975" y="8451175"/>
            <a:ext cx="2480100" cy="8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Helping buyers and sellers with</a:t>
            </a:r>
            <a:br>
              <a:rPr lang="en" sz="9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every aspect of real estate since 1992.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30425" y="7893100"/>
            <a:ext cx="1139199" cy="55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575" y="9128328"/>
            <a:ext cx="462600" cy="37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0800" y="8983075"/>
            <a:ext cx="852951" cy="2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4450" y="8815100"/>
            <a:ext cx="546350" cy="4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6775" y="9016350"/>
            <a:ext cx="782574" cy="18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/>
        </p:nvSpPr>
        <p:spPr>
          <a:xfrm>
            <a:off x="240050" y="9518275"/>
            <a:ext cx="73101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Real Estate • Mortgage • Insurance • Business Brokerage • Property Management</a:t>
            </a:r>
            <a:endParaRPr sz="1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/>
        </p:nvSpPr>
        <p:spPr>
          <a:xfrm>
            <a:off x="4035800" y="5257575"/>
            <a:ext cx="3504300" cy="23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$725,000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3 Beds, 2.5 baths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Townhouse, no HOA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1,370 SF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Secret garden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Enjoy the Lifestyle of an urban setting in the heart of the Historic District with its many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opportunities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to walk to the nearby C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olonial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Lake,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restaurants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, bars, shopping, entertainment,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Dock Street Theatre, Chas. Library Society, The Gibbes and more.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b="14704" l="0" r="0" t="14704"/>
          <a:stretch/>
        </p:blipFill>
        <p:spPr>
          <a:xfrm>
            <a:off x="230050" y="1123575"/>
            <a:ext cx="4570170" cy="34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 b="0" l="4077" r="4077" t="0"/>
          <a:stretch/>
        </p:blipFill>
        <p:spPr>
          <a:xfrm>
            <a:off x="5184575" y="1123575"/>
            <a:ext cx="2355525" cy="341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4"/>
          <p:cNvPicPr preferRelativeResize="0"/>
          <p:nvPr/>
        </p:nvPicPr>
        <p:blipFill rotWithShape="1">
          <a:blip r:embed="rId5">
            <a:alphaModFix/>
          </a:blip>
          <a:srcRect b="0" l="3720" r="3720" t="0"/>
          <a:stretch/>
        </p:blipFill>
        <p:spPr>
          <a:xfrm>
            <a:off x="230050" y="4665800"/>
            <a:ext cx="3686420" cy="2905449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/>
          <p:nvPr/>
        </p:nvSpPr>
        <p:spPr>
          <a:xfrm>
            <a:off x="466725" y="7829550"/>
            <a:ext cx="1323900" cy="148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6">
            <a:alphaModFix/>
          </a:blip>
          <a:srcRect b="12177" l="0" r="0" t="12185"/>
          <a:stretch/>
        </p:blipFill>
        <p:spPr>
          <a:xfrm>
            <a:off x="340675" y="7747725"/>
            <a:ext cx="1449951" cy="1645048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" name="Google Shape;33;p4"/>
          <p:cNvSpPr txBox="1"/>
          <p:nvPr/>
        </p:nvSpPr>
        <p:spPr>
          <a:xfrm>
            <a:off x="230050" y="187350"/>
            <a:ext cx="73101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erriweather"/>
                <a:ea typeface="Merriweather"/>
                <a:cs typeface="Merriweather"/>
                <a:sym typeface="Merriweather"/>
              </a:rPr>
              <a:t>OPEN HOUSE     12</a:t>
            </a: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 POULNOT LANE</a:t>
            </a: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THURSDAY 11:30 TO 1 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4" name="Google Shape;34;p4"/>
          <p:cNvSpPr txBox="1"/>
          <p:nvPr/>
        </p:nvSpPr>
        <p:spPr>
          <a:xfrm>
            <a:off x="3916475" y="4655350"/>
            <a:ext cx="35043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Harleston Village in Downtown Charleston Historic District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1818350" y="7829550"/>
            <a:ext cx="3213900" cy="13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erriweather"/>
                <a:ea typeface="Merriweather"/>
                <a:cs typeface="Merriweather"/>
                <a:sym typeface="Merriweather"/>
              </a:rPr>
              <a:t>Kay E. Kennerty MBA</a:t>
            </a:r>
            <a:endParaRPr sz="18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"/>
                <a:ea typeface="Montserrat"/>
                <a:cs typeface="Montserrat"/>
                <a:sym typeface="Montserrat"/>
              </a:rPr>
              <a:t>REALTORⓇ</a:t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843-345-5011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Kay@AgentOwned.com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AgentOwned.com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