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a:solidFill>
                  <a:schemeClr val="tx1">
                    <a:lumMod val="75000"/>
                    <a:lumOff val="25000"/>
                  </a:schemeClr>
                </a:solidFill>
                <a:latin typeface="Century Gothic" panose="020B0502020202020204" pitchFamily="34" charset="0"/>
              </a:rPr>
              <a:t>Spectacular brick home on 4.69 acres! Unique in design, the master bedroom has a gorgeous staircase leading to a second floor sitting area with a balcony overlooking the property. Master bath is equally as large as the bedroom with an elevated soaking tub and separate tiled shower. Hardwood flooring, new kitchen cabinets, new granite countertops, island, gas fire place, screen porch are down stairs. Second story has a large living room, 2 bedrooms, office and full bath. Chicken coop will convey with the sale and has electricity in the coop. Pictures are worth a thousand words!</a:t>
            </a:r>
            <a:endParaRPr lang="en-US" sz="1500" i="1" dirty="0">
              <a:solidFill>
                <a:schemeClr val="tx1">
                  <a:lumMod val="75000"/>
                  <a:lumOff val="25000"/>
                </a:schemeClr>
              </a:solidFill>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4"/>
            <a:ext cx="3505200" cy="2628898"/>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3"/>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Johns Island Dream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49"/>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49"/>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49"/>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49"/>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49"/>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49"/>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49"/>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1300 Dogpatch Lane</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Hickory Hill</a:t>
            </a:r>
          </a:p>
          <a:p>
            <a:pPr algn="ctr"/>
            <a:r>
              <a:rPr lang="en-US" sz="2400" dirty="0">
                <a:latin typeface="Century Gothic" panose="020B0502020202020204" pitchFamily="34" charset="0"/>
              </a:rPr>
              <a:t>Johns Island, SC 29455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17012704 | $480,000</a:t>
            </a:r>
          </a:p>
          <a:p>
            <a:pPr algn="ctr"/>
            <a:r>
              <a:rPr lang="en-US" dirty="0">
                <a:latin typeface="Century Gothic" panose="020B0502020202020204" pitchFamily="34" charset="0"/>
              </a:rPr>
              <a:t>4 Bed / 3 Bath</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200" dirty="0">
                <a:solidFill>
                  <a:schemeClr val="bg1">
                    <a:lumMod val="50000"/>
                  </a:schemeClr>
                </a:solidFill>
                <a:latin typeface="Century Gothic" panose="020B0502020202020204" pitchFamily="34" charset="0"/>
              </a:rPr>
              <a:t>Charleston Homes</a:t>
            </a:r>
          </a:p>
          <a:p>
            <a:pPr algn="r"/>
            <a:r>
              <a:rPr lang="en-US" sz="1200" dirty="0">
                <a:solidFill>
                  <a:schemeClr val="bg1">
                    <a:lumMod val="50000"/>
                  </a:schemeClr>
                </a:solidFill>
                <a:latin typeface="Century Gothic" panose="020B0502020202020204" pitchFamily="34" charset="0"/>
              </a:rPr>
              <a:t>597 Old Mt. Holly Road</a:t>
            </a:r>
          </a:p>
          <a:p>
            <a:pPr algn="r"/>
            <a:r>
              <a:rPr lang="en-US" sz="1200" dirty="0">
                <a:solidFill>
                  <a:schemeClr val="bg1">
                    <a:lumMod val="50000"/>
                  </a:schemeClr>
                </a:solidFill>
                <a:latin typeface="Century Gothic" panose="020B0502020202020204" pitchFamily="34" charset="0"/>
              </a:rPr>
              <a:t>Suite 301</a:t>
            </a:r>
          </a:p>
          <a:p>
            <a:pPr algn="r"/>
            <a:r>
              <a:rPr lang="en-US" sz="1200" dirty="0">
                <a:solidFill>
                  <a:schemeClr val="bg1">
                    <a:lumMod val="50000"/>
                  </a:schemeClr>
                </a:solidFill>
                <a:latin typeface="Century Gothic" panose="020B0502020202020204" pitchFamily="34" charset="0"/>
              </a:rPr>
              <a:t>Goose Creek, SC 29445</a:t>
            </a:r>
            <a:endParaRPr lang="en-US" sz="12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168</Words>
  <Application>Microsoft Office PowerPoint</Application>
  <PresentationFormat>On-screen Show (4:3)</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Johns Island Dream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29</cp:revision>
  <dcterms:created xsi:type="dcterms:W3CDTF">2006-08-16T00:00:00Z</dcterms:created>
  <dcterms:modified xsi:type="dcterms:W3CDTF">2017-05-24T12:20:20Z</dcterms:modified>
</cp:coreProperties>
</file>