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45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26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3/11/2020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1"/>
            <a:ext cx="8229600" cy="549403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209546" y="9315650"/>
            <a:ext cx="1562527" cy="3645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28600" y="3690529"/>
            <a:ext cx="7782560" cy="957671"/>
          </a:xfrm>
        </p:spPr>
        <p:txBody>
          <a:bodyPr anchor="t">
            <a:noAutofit/>
          </a:bodyPr>
          <a:lstStyle/>
          <a:p>
            <a:pPr algn="r"/>
            <a: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1300 Park West Boulevard 1013</a:t>
            </a:r>
            <a:br>
              <a:rPr lang="en-US" sz="2000" b="1"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Park West ~ Mount Pleasant</a:t>
            </a:r>
            <a:b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br>
            <a:r>
              <a:rPr lang="en-US" sz="18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rPr>
              <a:t>MLS# 20005943 ~ $166,500</a:t>
            </a:r>
            <a:endParaRPr lang="en-US" sz="1100" dirty="0">
              <a:solidFill>
                <a:schemeClr val="bg1"/>
              </a:solidFill>
              <a:effectLst>
                <a:reflection blurRad="6350" stA="50000" endA="300" endPos="50000" dist="29997" dir="5400000" sy="-100000" algn="bl" rotWithShape="0"/>
              </a:effectLst>
              <a:latin typeface="Arial Nova" panose="020B0504020202020204" pitchFamily="34" charset="0"/>
              <a:ea typeface="Tahoma" panose="020B0604030504040204" pitchFamily="34" charset="0"/>
              <a:cs typeface="Tahoma" panose="020B0604030504040204" pitchFamily="34" charset="0"/>
            </a:endParaRPr>
          </a:p>
        </p:txBody>
      </p:sp>
      <p:sp>
        <p:nvSpPr>
          <p:cNvPr id="3" name="Subtitle 2"/>
          <p:cNvSpPr>
            <a:spLocks noGrp="1"/>
          </p:cNvSpPr>
          <p:nvPr>
            <p:ph type="subTitle" idx="1"/>
          </p:nvPr>
        </p:nvSpPr>
        <p:spPr>
          <a:xfrm>
            <a:off x="228602" y="5953006"/>
            <a:ext cx="7772399" cy="2138862"/>
          </a:xfrm>
        </p:spPr>
        <p:txBody>
          <a:bodyPr anchor="ctr">
            <a:noAutofit/>
          </a:bodyPr>
          <a:lstStyle/>
          <a:p>
            <a:r>
              <a:rPr lang="en-US" sz="1400" dirty="0">
                <a:solidFill>
                  <a:schemeClr val="tx1"/>
                </a:solidFill>
                <a:latin typeface="Arial Nova" panose="020B0504020202020204" pitchFamily="34" charset="0"/>
                <a:ea typeface="Tahoma" panose="020B0604030504040204" pitchFamily="34" charset="0"/>
                <a:cs typeface="Tahoma" panose="020B0604030504040204" pitchFamily="34" charset="0"/>
              </a:rPr>
              <a:t>NEW! NEW! NEW! This beautiful, renovated, first floor condo is pretty much all new. The exterior of the building and the hurricane rated windows, ALL NEW. The kitchen appliances, cabinets and counters, ALL NEW. The flooring, paint, and ceiling fans throughout, ALL NEW. The bathroom vanity and fixtures, ALL NEW. Madison at Park West is the last bargain remaining in Mount Pleasant. With great amenities like the pool, clubhouse and tennis courts and an on-site property manager, homes in Madison are in demand. Then consider the location, convenient to schools, shopping and restaurants. Don't wait, home prices in Madison have been rising, this home won't last long, come see it today.</a:t>
            </a:r>
          </a:p>
        </p:txBody>
      </p:sp>
      <p:sp>
        <p:nvSpPr>
          <p:cNvPr id="6" name="Rectangle 5"/>
          <p:cNvSpPr/>
          <p:nvPr/>
        </p:nvSpPr>
        <p:spPr>
          <a:xfrm>
            <a:off x="228600" y="9144000"/>
            <a:ext cx="7772400" cy="707886"/>
          </a:xfrm>
          <a:prstGeom prst="rect">
            <a:avLst/>
          </a:prstGeom>
        </p:spPr>
        <p:txBody>
          <a:bodyPr wrap="square">
            <a:spAutoFit/>
          </a:bodyPr>
          <a:lstStyle/>
          <a:p>
            <a:pPr algn="ctr"/>
            <a:r>
              <a:rPr lang="en-US" sz="1600" b="1" dirty="0">
                <a:latin typeface="Arial Nova" panose="020B0504020202020204" pitchFamily="34" charset="0"/>
                <a:ea typeface="Tahoma" panose="020B0604030504040204" pitchFamily="34" charset="0"/>
                <a:cs typeface="Tahoma" panose="020B0604030504040204" pitchFamily="34" charset="0"/>
              </a:rPr>
              <a:t>Steven Ginsberg, ABR, EPRO</a:t>
            </a:r>
          </a:p>
          <a:p>
            <a:pPr algn="ctr"/>
            <a:r>
              <a:rPr lang="en-US" sz="1200" dirty="0">
                <a:latin typeface="Arial Nova" panose="020B0504020202020204" pitchFamily="34" charset="0"/>
                <a:ea typeface="Tahoma" panose="020B0604030504040204" pitchFamily="34" charset="0"/>
                <a:cs typeface="Tahoma" panose="020B0604030504040204" pitchFamily="34" charset="0"/>
              </a:rPr>
              <a:t>(843) 860-7782</a:t>
            </a:r>
            <a:br>
              <a:rPr lang="en-US" sz="1200" dirty="0">
                <a:latin typeface="Arial Nova" panose="020B0504020202020204" pitchFamily="34" charset="0"/>
                <a:ea typeface="Tahoma" panose="020B0604030504040204" pitchFamily="34" charset="0"/>
                <a:cs typeface="Tahoma" panose="020B0604030504040204" pitchFamily="34" charset="0"/>
              </a:rPr>
            </a:br>
            <a:r>
              <a:rPr lang="en-US" sz="1200" dirty="0">
                <a:latin typeface="Arial Nova" panose="020B0504020202020204" pitchFamily="34" charset="0"/>
                <a:ea typeface="Tahoma" panose="020B0604030504040204" pitchFamily="34" charset="0"/>
                <a:cs typeface="Tahoma" panose="020B0604030504040204" pitchFamily="34" charset="0"/>
              </a:rPr>
              <a:t>sginsberg1@gmail.com | www.steveginsberg.com</a:t>
            </a:r>
          </a:p>
        </p:txBody>
      </p:sp>
      <p:sp>
        <p:nvSpPr>
          <p:cNvPr id="9" name="Rectangle 8"/>
          <p:cNvSpPr/>
          <p:nvPr/>
        </p:nvSpPr>
        <p:spPr>
          <a:xfrm>
            <a:off x="228600" y="9812180"/>
            <a:ext cx="7772400" cy="246221"/>
          </a:xfrm>
          <a:prstGeom prst="rect">
            <a:avLst/>
          </a:prstGeom>
        </p:spPr>
        <p:txBody>
          <a:bodyPr wrap="square">
            <a:spAutoFit/>
          </a:bodyPr>
          <a:lstStyle/>
          <a:p>
            <a:pPr algn="ctr"/>
            <a:r>
              <a:rPr lang="en-US" sz="1000" dirty="0">
                <a:latin typeface="Arial Nova" panose="020B0504020202020204" pitchFamily="34" charset="0"/>
                <a:ea typeface="Tahoma" panose="020B0604030504040204" pitchFamily="34" charset="0"/>
                <a:cs typeface="Tahoma" panose="020B0604030504040204" pitchFamily="34" charset="0"/>
              </a:rPr>
              <a:t>Realty ONE Group Coastal | </a:t>
            </a:r>
            <a:r>
              <a:rPr lang="fr-FR" sz="1000" dirty="0">
                <a:latin typeface="Arial Nova" panose="020B0504020202020204" pitchFamily="34" charset="0"/>
                <a:ea typeface="Tahoma" panose="020B0604030504040204" pitchFamily="34" charset="0"/>
                <a:cs typeface="Tahoma" panose="020B0604030504040204" pitchFamily="34" charset="0"/>
              </a:rPr>
              <a:t>654 Coleman </a:t>
            </a:r>
            <a:r>
              <a:rPr lang="fr-FR" sz="1000" dirty="0" err="1">
                <a:latin typeface="Arial Nova" panose="020B0504020202020204" pitchFamily="34" charset="0"/>
                <a:ea typeface="Tahoma" panose="020B0604030504040204" pitchFamily="34" charset="0"/>
                <a:cs typeface="Tahoma" panose="020B0604030504040204" pitchFamily="34" charset="0"/>
              </a:rPr>
              <a:t>Bvld</a:t>
            </a:r>
            <a:r>
              <a:rPr lang="fr-FR" sz="1000" dirty="0">
                <a:latin typeface="Arial Nova" panose="020B0504020202020204" pitchFamily="34" charset="0"/>
                <a:ea typeface="Tahoma" panose="020B0604030504040204" pitchFamily="34" charset="0"/>
                <a:cs typeface="Tahoma" panose="020B0604030504040204" pitchFamily="34" charset="0"/>
              </a:rPr>
              <a:t> Suite 100 </a:t>
            </a:r>
            <a:r>
              <a:rPr lang="en-US" sz="1000" dirty="0">
                <a:latin typeface="Arial Nova" panose="020B0504020202020204" pitchFamily="34" charset="0"/>
                <a:ea typeface="Tahoma" panose="020B0604030504040204" pitchFamily="34" charset="0"/>
                <a:cs typeface="Tahoma" panose="020B0604030504040204" pitchFamily="34" charset="0"/>
              </a:rPr>
              <a:t>| Mt. Pleasant, SC 29464</a:t>
            </a:r>
          </a:p>
        </p:txBody>
      </p:sp>
      <p:sp>
        <p:nvSpPr>
          <p:cNvPr id="10" name="Down Ribbon 9"/>
          <p:cNvSpPr/>
          <p:nvPr/>
        </p:nvSpPr>
        <p:spPr>
          <a:xfrm>
            <a:off x="413852"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a:solidFill>
                  <a:schemeClr val="tx1"/>
                </a:solidFill>
                <a:latin typeface="Gabriola" panose="04040605051002020D02" pitchFamily="82" charset="0"/>
              </a:rPr>
              <a:t>Open House Lunch ~ Friday, Oct 3 from 11 - 1</a:t>
            </a:r>
          </a:p>
          <a:p>
            <a:pPr algn="ctr"/>
            <a:r>
              <a:rPr lang="en-US" sz="2400" i="1" dirty="0">
                <a:solidFill>
                  <a:schemeClr val="tx1"/>
                </a:solidFill>
                <a:latin typeface="Gabriola" panose="04040605051002020D02" pitchFamily="82" charset="0"/>
              </a:rPr>
              <a:t>Handyman Special… Bring your hard hats!</a:t>
            </a:r>
          </a:p>
        </p:txBody>
      </p:sp>
      <p:sp>
        <p:nvSpPr>
          <p:cNvPr id="8" name="Rectangle 7"/>
          <p:cNvSpPr/>
          <p:nvPr/>
        </p:nvSpPr>
        <p:spPr>
          <a:xfrm>
            <a:off x="4229100" y="2465054"/>
            <a:ext cx="7772400" cy="461665"/>
          </a:xfrm>
          <a:prstGeom prst="rect">
            <a:avLst/>
          </a:prstGeom>
        </p:spPr>
        <p:txBody>
          <a:bodyPr wrap="square">
            <a:spAutoFit/>
          </a:bodyPr>
          <a:lstStyle/>
          <a:p>
            <a:pPr algn="r"/>
            <a:r>
              <a:rPr lang="en-US" sz="2400" b="1" i="1" dirty="0">
                <a:solidFill>
                  <a:srgbClr val="FF0000"/>
                </a:solidFill>
                <a:effectLst>
                  <a:outerShdw blurRad="60007" dist="310007" dir="7680000" sy="30000" kx="1300200" algn="ctr" rotWithShape="0">
                    <a:prstClr val="black">
                      <a:alpha val="32000"/>
                    </a:prstClr>
                  </a:outerShdw>
                </a:effectLst>
                <a:latin typeface="Arial Nova" panose="020B0504020202020204" pitchFamily="34" charset="0"/>
                <a:ea typeface="Tahoma" panose="020B0604030504040204" pitchFamily="34" charset="0"/>
                <a:cs typeface="Tahoma" panose="020B0604030504040204" pitchFamily="34" charset="0"/>
              </a:rPr>
              <a:t>$5000 Price Reduction</a:t>
            </a:r>
          </a:p>
        </p:txBody>
      </p:sp>
      <p:pic>
        <p:nvPicPr>
          <p:cNvPr id="19" name="Picture 6"/>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942641"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0" name="Picture 6"/>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57213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1" name="Picture 6"/>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028969"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2" name="Picture 6"/>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399477"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a:extLst>
              <a:ext uri="{28A0092B-C50C-407E-A947-70E740481C1C}">
                <a14:useLocalDpi xmlns:a14="http://schemas.microsoft.com/office/drawing/2010/main" val="0"/>
              </a:ext>
            </a:extLst>
          </a:blip>
          <a:srcRect/>
          <a:stretch/>
        </p:blipFill>
        <p:spPr>
          <a:xfrm>
            <a:off x="520628" y="9160749"/>
            <a:ext cx="539512" cy="674391"/>
          </a:xfrm>
          <a:prstGeom prst="rect">
            <a:avLst/>
          </a:prstGeom>
        </p:spPr>
      </p:pic>
      <p:sp>
        <p:nvSpPr>
          <p:cNvPr id="23" name="Rectangle 22">
            <a:extLst>
              <a:ext uri="{FF2B5EF4-FFF2-40B4-BE49-F238E27FC236}">
                <a16:creationId xmlns:a16="http://schemas.microsoft.com/office/drawing/2014/main" id="{A8C072E9-BED3-44A8-86D1-798DD981F8F1}"/>
              </a:ext>
            </a:extLst>
          </p:cNvPr>
          <p:cNvSpPr/>
          <p:nvPr/>
        </p:nvSpPr>
        <p:spPr>
          <a:xfrm>
            <a:off x="218441" y="188894"/>
            <a:ext cx="3896359" cy="523220"/>
          </a:xfrm>
          <a:prstGeom prst="rect">
            <a:avLst/>
          </a:prstGeom>
        </p:spPr>
        <p:txBody>
          <a:bodyPr wrap="square">
            <a:spAutoFit/>
          </a:bodyPr>
          <a:lstStyle/>
          <a:p>
            <a:pPr algn="ctr"/>
            <a:r>
              <a:rPr lang="en-US" sz="2800"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rPr>
              <a:t>New To The Market</a:t>
            </a:r>
            <a:endParaRPr lang="en-US" sz="2800" b="1" i="1" dirty="0">
              <a:solidFill>
                <a:schemeClr val="bg1"/>
              </a:solidFill>
              <a:effectLst>
                <a:outerShdw blurRad="38100" dist="38100" dir="2700000" algn="tl">
                  <a:srgbClr val="000000">
                    <a:alpha val="43137"/>
                  </a:srgbClr>
                </a:outerShdw>
              </a:effectLst>
              <a:latin typeface="Arial Nova" panose="020B0504020202020204" pitchFamily="34" charset="0"/>
              <a:ea typeface="Tahoma" panose="020B0604030504040204" pitchFamily="34" charset="0"/>
              <a:cs typeface="Tahoma" panose="020B0604030504040204" pitchFamily="34" charset="0"/>
            </a:endParaRPr>
          </a:p>
        </p:txBody>
      </p:sp>
      <p:pic>
        <p:nvPicPr>
          <p:cNvPr id="24" name="Picture 6">
            <a:extLst>
              <a:ext uri="{FF2B5EF4-FFF2-40B4-BE49-F238E27FC236}">
                <a16:creationId xmlns:a16="http://schemas.microsoft.com/office/drawing/2014/main" id="{0AF04105-6136-4BA4-BA75-A5AE7A9610C0}"/>
              </a:ext>
            </a:extLst>
          </p:cNvPr>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3485805" y="5103775"/>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6">
            <a:extLst>
              <a:ext uri="{FF2B5EF4-FFF2-40B4-BE49-F238E27FC236}">
                <a16:creationId xmlns:a16="http://schemas.microsoft.com/office/drawing/2014/main" id="{C82711F8-5F95-4930-A81E-674FF1100122}"/>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942643"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6">
            <a:extLst>
              <a:ext uri="{FF2B5EF4-FFF2-40B4-BE49-F238E27FC236}">
                <a16:creationId xmlns:a16="http://schemas.microsoft.com/office/drawing/2014/main" id="{7DF54444-5A29-4BBE-A2E0-23D7A75A2B87}"/>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572136"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6">
            <a:extLst>
              <a:ext uri="{FF2B5EF4-FFF2-40B4-BE49-F238E27FC236}">
                <a16:creationId xmlns:a16="http://schemas.microsoft.com/office/drawing/2014/main" id="{0A5525C5-16E1-49B9-92A6-490B04FC9D5B}"/>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5028972"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6">
            <a:extLst>
              <a:ext uri="{FF2B5EF4-FFF2-40B4-BE49-F238E27FC236}">
                <a16:creationId xmlns:a16="http://schemas.microsoft.com/office/drawing/2014/main" id="{7C537C1C-3D4B-475D-9C06-7546462B4B5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9478" y="8091869"/>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9" name="Picture 6">
            <a:extLst>
              <a:ext uri="{FF2B5EF4-FFF2-40B4-BE49-F238E27FC236}">
                <a16:creationId xmlns:a16="http://schemas.microsoft.com/office/drawing/2014/main" id="{D22D7AA8-4AB7-4E60-8609-B4A08A974E2E}"/>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485808" y="8091868"/>
            <a:ext cx="1257987" cy="839825"/>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224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Nova</vt:lpstr>
      <vt:lpstr>Calibri</vt:lpstr>
      <vt:lpstr>Gabriola</vt:lpstr>
      <vt:lpstr>Office Theme</vt:lpstr>
      <vt:lpstr>1300 Park West Boulevard 1013 Park West ~ Mount Pleasant MLS# 20005943 ~ $166,500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51</cp:revision>
  <dcterms:created xsi:type="dcterms:W3CDTF">2006-08-16T00:00:00Z</dcterms:created>
  <dcterms:modified xsi:type="dcterms:W3CDTF">2020-03-11T15:28:55Z</dcterms:modified>
</cp:coreProperties>
</file>