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5/26/2020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
            <a:ext cx="8229600" cy="549403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09546" y="9315650"/>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28600" y="3690529"/>
            <a:ext cx="7782560" cy="957671"/>
          </a:xfrm>
        </p:spPr>
        <p:txBody>
          <a:bodyPr anchor="t">
            <a:noAutofit/>
          </a:bodyPr>
          <a:lstStyle/>
          <a:p>
            <a:pPr algn="r"/>
            <a:r>
              <a:rPr lang="en-US" sz="2000" b="1"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1300 Park West Boulevard 1013</a:t>
            </a:r>
            <a:br>
              <a:rPr lang="en-US" sz="2000" b="1"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Park West ~ Mount Pleasant</a:t>
            </a:r>
            <a:b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MLS# 20005943 ~ $164,500</a:t>
            </a:r>
            <a:endParaRPr lang="en-US" sz="11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228602" y="5953006"/>
            <a:ext cx="7772399" cy="2138862"/>
          </a:xfrm>
        </p:spPr>
        <p:txBody>
          <a:bodyPr anchor="ctr">
            <a:noAutofit/>
          </a:bodyPr>
          <a:lstStyle/>
          <a:p>
            <a:r>
              <a:rPr lang="en-US" sz="1400" dirty="0">
                <a:solidFill>
                  <a:schemeClr val="tx1"/>
                </a:solidFill>
                <a:latin typeface="Arial Nova" panose="020B0504020202020204" pitchFamily="34" charset="0"/>
                <a:ea typeface="Tahoma" panose="020B0604030504040204" pitchFamily="34" charset="0"/>
                <a:cs typeface="Tahoma" panose="020B0604030504040204" pitchFamily="34" charset="0"/>
              </a:rPr>
              <a:t>NEW! NEW! NEW! This beautiful, renovated, first floor condo is pretty much all new. The exterior of the building and the hurricane rated windows, ALL NEW. The kitchen appliances, cabinets and counters, ALL NEW. The flooring, paint, and ceiling fans throughout, ALL NEW. The bathroom vanity and fixtures, ALL NEW. Madison at Park West is the last bargain remaining in Mount Pleasant. With great amenities like the pool, clubhouse and tennis courts and an on-site property manager, homes in Madison are in demand. Then consider the location, convenient to schools, shopping and restaurants. Don't wait, home prices in Madison have been rising, this home won't last long, come see it today!</a:t>
            </a:r>
          </a:p>
        </p:txBody>
      </p:sp>
      <p:sp>
        <p:nvSpPr>
          <p:cNvPr id="6" name="Rectangle 5"/>
          <p:cNvSpPr/>
          <p:nvPr/>
        </p:nvSpPr>
        <p:spPr>
          <a:xfrm>
            <a:off x="22860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Steven Ginsberg, ABR, EPRO</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860-7782</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sginsberg1@gmail.com | www.steveginsberg.com</a:t>
            </a:r>
          </a:p>
        </p:txBody>
      </p:sp>
      <p:sp>
        <p:nvSpPr>
          <p:cNvPr id="9" name="Rectangle 8"/>
          <p:cNvSpPr/>
          <p:nvPr/>
        </p:nvSpPr>
        <p:spPr>
          <a:xfrm>
            <a:off x="228600" y="9812180"/>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a:t>
            </a:r>
            <a:r>
              <a:rPr lang="fr-FR" sz="1000" dirty="0">
                <a:latin typeface="Arial Nova" panose="020B0504020202020204" pitchFamily="34" charset="0"/>
                <a:ea typeface="Tahoma" panose="020B0604030504040204" pitchFamily="34" charset="0"/>
                <a:cs typeface="Tahoma" panose="020B0604030504040204" pitchFamily="34" charset="0"/>
              </a:rPr>
              <a:t>654 Coleman </a:t>
            </a:r>
            <a:r>
              <a:rPr lang="fr-FR" sz="1000" dirty="0" err="1">
                <a:latin typeface="Arial Nova" panose="020B0504020202020204" pitchFamily="34" charset="0"/>
                <a:ea typeface="Tahoma" panose="020B0604030504040204" pitchFamily="34" charset="0"/>
                <a:cs typeface="Tahoma" panose="020B0604030504040204" pitchFamily="34" charset="0"/>
              </a:rPr>
              <a:t>Bvld</a:t>
            </a:r>
            <a:r>
              <a:rPr lang="fr-FR" sz="1000" dirty="0">
                <a:latin typeface="Arial Nova" panose="020B0504020202020204" pitchFamily="34" charset="0"/>
                <a:ea typeface="Tahoma" panose="020B0604030504040204" pitchFamily="34" charset="0"/>
                <a:cs typeface="Tahoma" panose="020B0604030504040204" pitchFamily="34" charset="0"/>
              </a:rPr>
              <a:t> Suite 100 </a:t>
            </a:r>
            <a:r>
              <a:rPr lang="en-US" sz="1000" dirty="0">
                <a:latin typeface="Arial Nova" panose="020B0504020202020204" pitchFamily="34" charset="0"/>
                <a:ea typeface="Tahoma" panose="020B0604030504040204" pitchFamily="34" charset="0"/>
                <a:cs typeface="Tahoma" panose="020B0604030504040204" pitchFamily="34" charset="0"/>
              </a:rPr>
              <a:t>| Mt. Pleasant, SC 29464</a:t>
            </a:r>
          </a:p>
        </p:txBody>
      </p:sp>
      <p:sp>
        <p:nvSpPr>
          <p:cNvPr id="10" name="Down Ribbon 9"/>
          <p:cNvSpPr/>
          <p:nvPr/>
        </p:nvSpPr>
        <p:spPr>
          <a:xfrm>
            <a:off x="413852"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4229100" y="2465054"/>
            <a:ext cx="7772400" cy="461665"/>
          </a:xfrm>
          <a:prstGeom prst="rect">
            <a:avLst/>
          </a:prstGeom>
        </p:spPr>
        <p:txBody>
          <a:bodyPr wrap="square">
            <a:spAutoFit/>
          </a:bodyPr>
          <a:lstStyle/>
          <a:p>
            <a:pPr algn="r"/>
            <a:r>
              <a:rPr lang="en-US" sz="2400" b="1" i="1" dirty="0">
                <a:solidFill>
                  <a:srgbClr val="FF0000"/>
                </a:solidFill>
                <a:effectLst>
                  <a:outerShdw blurRad="60007" dist="310007" dir="7680000" sy="30000" kx="1300200" algn="ctr" rotWithShape="0">
                    <a:prstClr val="black">
                      <a:alpha val="32000"/>
                    </a:prstClr>
                  </a:outerShdw>
                </a:effectLst>
                <a:latin typeface="Arial Nova" panose="020B0504020202020204" pitchFamily="34" charset="0"/>
                <a:ea typeface="Tahoma" panose="020B0604030504040204" pitchFamily="34" charset="0"/>
                <a:cs typeface="Tahoma" panose="020B0604030504040204" pitchFamily="34" charset="0"/>
              </a:rPr>
              <a:t>$5000 Price Reduction</a:t>
            </a:r>
          </a:p>
        </p:txBody>
      </p:sp>
      <p:pic>
        <p:nvPicPr>
          <p:cNvPr id="19" name="Picture 6"/>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942641"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572135"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028969"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99477"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a:extLst>
              <a:ext uri="{28A0092B-C50C-407E-A947-70E740481C1C}">
                <a14:useLocalDpi xmlns:a14="http://schemas.microsoft.com/office/drawing/2010/main" val="0"/>
              </a:ext>
            </a:extLst>
          </a:blip>
          <a:srcRect/>
          <a:stretch/>
        </p:blipFill>
        <p:spPr>
          <a:xfrm>
            <a:off x="520628" y="9160749"/>
            <a:ext cx="539512" cy="674391"/>
          </a:xfrm>
          <a:prstGeom prst="rect">
            <a:avLst/>
          </a:prstGeom>
        </p:spPr>
      </p:pic>
      <p:sp>
        <p:nvSpPr>
          <p:cNvPr id="23" name="Rectangle 22">
            <a:extLst>
              <a:ext uri="{FF2B5EF4-FFF2-40B4-BE49-F238E27FC236}">
                <a16:creationId xmlns:a16="http://schemas.microsoft.com/office/drawing/2014/main" id="{A8C072E9-BED3-44A8-86D1-798DD981F8F1}"/>
              </a:ext>
            </a:extLst>
          </p:cNvPr>
          <p:cNvSpPr/>
          <p:nvPr/>
        </p:nvSpPr>
        <p:spPr>
          <a:xfrm>
            <a:off x="218441" y="188894"/>
            <a:ext cx="3896359" cy="523220"/>
          </a:xfrm>
          <a:prstGeom prst="rect">
            <a:avLst/>
          </a:prstGeom>
        </p:spPr>
        <p:txBody>
          <a:bodyPr wrap="square">
            <a:spAutoFit/>
          </a:bodyPr>
          <a:lstStyle/>
          <a:p>
            <a:pPr algn="ctr"/>
            <a:r>
              <a:rPr lang="en-US" sz="2800" i="1">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Price Reduced!</a:t>
            </a:r>
            <a:endParaRPr lang="en-US" sz="2800" b="1" i="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24" name="Picture 6">
            <a:extLst>
              <a:ext uri="{FF2B5EF4-FFF2-40B4-BE49-F238E27FC236}">
                <a16:creationId xmlns:a16="http://schemas.microsoft.com/office/drawing/2014/main" id="{0AF04105-6136-4BA4-BA75-A5AE7A9610C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485805"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a:extLst>
              <a:ext uri="{FF2B5EF4-FFF2-40B4-BE49-F238E27FC236}">
                <a16:creationId xmlns:a16="http://schemas.microsoft.com/office/drawing/2014/main" id="{C82711F8-5F95-4930-A81E-674FF1100122}"/>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942643"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a:extLst>
              <a:ext uri="{FF2B5EF4-FFF2-40B4-BE49-F238E27FC236}">
                <a16:creationId xmlns:a16="http://schemas.microsoft.com/office/drawing/2014/main" id="{7DF54444-5A29-4BBE-A2E0-23D7A75A2B87}"/>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572136"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a:extLst>
              <a:ext uri="{FF2B5EF4-FFF2-40B4-BE49-F238E27FC236}">
                <a16:creationId xmlns:a16="http://schemas.microsoft.com/office/drawing/2014/main" id="{0A5525C5-16E1-49B9-92A6-490B04FC9D5B}"/>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028972"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a:extLst>
              <a:ext uri="{FF2B5EF4-FFF2-40B4-BE49-F238E27FC236}">
                <a16:creationId xmlns:a16="http://schemas.microsoft.com/office/drawing/2014/main" id="{7C537C1C-3D4B-475D-9C06-7546462B4B5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9478"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a:extLst>
              <a:ext uri="{FF2B5EF4-FFF2-40B4-BE49-F238E27FC236}">
                <a16:creationId xmlns:a16="http://schemas.microsoft.com/office/drawing/2014/main" id="{D22D7AA8-4AB7-4E60-8609-B4A08A974E2E}"/>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485808" y="8091868"/>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TotalTime>
  <Words>223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1300 Park West Boulevard 1013 Park West ~ Mount Pleasant MLS# 20005943 ~ $164,500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2020-05-26T11:15:24Z</dcterms:modified>
</cp:coreProperties>
</file>