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46" d="100"/>
          <a:sy n="46" d="100"/>
        </p:scale>
        <p:origin x="227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gif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" y="0"/>
            <a:ext cx="7771241" cy="70634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chemeClr val="tx2"/>
                </a:solidFill>
                <a:latin typeface="Century Gothic" panose="020B0502020202020204" pitchFamily="34" charset="0"/>
              </a:rPr>
              <a:t>Great Beach Condo, Isle of Palms</a:t>
            </a:r>
            <a:endParaRPr lang="en-US" sz="3200" i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" y="6056843"/>
            <a:ext cx="7684009" cy="1523999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Great vacation home and/or investment property, with direct oceanfront access,... offering excellent rental income potential, as well as a fantastic location for family getaways.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21457" y="8111176"/>
            <a:ext cx="1212221" cy="53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319736"/>
            <a:ext cx="34568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The Sun Group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P.O. Box 186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Isle of Palms, S.C. 29451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32353" y="7193565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315551" y="9319736"/>
            <a:ext cx="34568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Don Morris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843-543-2272 (Cell/</a:t>
            </a:r>
            <a:r>
              <a:rPr lang="fr-FR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Text</a:t>
            </a:r>
            <a:r>
              <a:rPr lang="fr-FR" sz="1400">
                <a:solidFill>
                  <a:schemeClr val="bg1"/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r>
              <a:rPr lang="fr-FR" sz="1400">
                <a:solidFill>
                  <a:schemeClr val="bg1"/>
                </a:solidFill>
                <a:latin typeface="Century Gothic" panose="020B0502020202020204" pitchFamily="34" charset="0"/>
              </a:rPr>
              <a:t>dimorris7</a:t>
            </a:r>
            <a:r>
              <a:rPr lang="fr-F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@gmail.com</a:t>
            </a:r>
            <a:endParaRPr 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854532"/>
            <a:ext cx="1561453" cy="104241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750" y="7924799"/>
            <a:ext cx="85725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924799"/>
            <a:ext cx="857249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12" y="7924800"/>
            <a:ext cx="15240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CDE98A-FC06-4A46-8DD7-B013CD24BA1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88" y="7924799"/>
            <a:ext cx="15240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580" y="4574113"/>
            <a:ext cx="777124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1300 Ocean Blvd. #108</a:t>
            </a:r>
          </a:p>
          <a:p>
            <a:pPr algn="ctr"/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Sea Cabins on the Ocean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· MLS# 19013035 · $324,900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 BD · 1 BA · 490sf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5"/>
          <a:stretch>
            <a:fillRect/>
          </a:stretch>
        </p:blipFill>
        <p:spPr>
          <a:xfrm>
            <a:off x="152400" y="1048044"/>
            <a:ext cx="2386584" cy="3182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16F02D0-4916-4738-9DE3-A6B64A44D6C1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5"/>
          <a:stretch>
            <a:fillRect/>
          </a:stretch>
        </p:blipFill>
        <p:spPr>
          <a:xfrm>
            <a:off x="2694601" y="1050302"/>
            <a:ext cx="2384891" cy="3179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2F61D2F-B8B6-48D0-8EF6-DE47CC63FD24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5"/>
          <a:stretch>
            <a:fillRect/>
          </a:stretch>
        </p:blipFill>
        <p:spPr>
          <a:xfrm>
            <a:off x="5235109" y="1050302"/>
            <a:ext cx="2384891" cy="3179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640E108-F0CF-4BD6-9BAC-EB3B24F2D85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7575" y="7924800"/>
            <a:ext cx="85725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93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Beach Condo, Isle of Palms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68</cp:revision>
  <dcterms:created xsi:type="dcterms:W3CDTF">2006-08-16T00:00:00Z</dcterms:created>
  <dcterms:modified xsi:type="dcterms:W3CDTF">2019-05-15T00:35:54Z</dcterms:modified>
</cp:coreProperties>
</file>