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315200" cy="9144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230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6D9F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0" autoAdjust="0"/>
    <p:restoredTop sz="94249" autoAdjust="0"/>
  </p:normalViewPr>
  <p:slideViewPr>
    <p:cSldViewPr>
      <p:cViewPr varScale="1">
        <p:scale>
          <a:sx n="54" d="100"/>
          <a:sy n="54" d="100"/>
        </p:scale>
        <p:origin x="2604" y="90"/>
      </p:cViewPr>
      <p:guideLst>
        <p:guide orient="horz" pos="2880"/>
        <p:guide pos="230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48640" y="2840569"/>
            <a:ext cx="6217920" cy="196003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97280" y="5181600"/>
            <a:ext cx="512064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303520" y="366186"/>
            <a:ext cx="1645920" cy="780203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65760" y="366186"/>
            <a:ext cx="4815840" cy="780203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7851" y="5875867"/>
            <a:ext cx="6217920" cy="1816100"/>
          </a:xfrm>
        </p:spPr>
        <p:txBody>
          <a:bodyPr anchor="t"/>
          <a:lstStyle>
            <a:lvl1pPr algn="l">
              <a:defRPr sz="5333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7851" y="3875619"/>
            <a:ext cx="6217920" cy="2000249"/>
          </a:xfrm>
        </p:spPr>
        <p:txBody>
          <a:bodyPr anchor="b"/>
          <a:lstStyle>
            <a:lvl1pPr marL="0" indent="0">
              <a:buNone/>
              <a:defRPr sz="2667">
                <a:solidFill>
                  <a:schemeClr val="tx1">
                    <a:tint val="75000"/>
                  </a:schemeClr>
                </a:solidFill>
              </a:defRPr>
            </a:lvl1pPr>
            <a:lvl2pPr marL="609585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5760" y="2133602"/>
            <a:ext cx="3230880" cy="6034617"/>
          </a:xfrm>
        </p:spPr>
        <p:txBody>
          <a:bodyPr/>
          <a:lstStyle>
            <a:lvl1pPr>
              <a:defRPr sz="3733"/>
            </a:lvl1pPr>
            <a:lvl2pPr>
              <a:defRPr sz="3200"/>
            </a:lvl2pPr>
            <a:lvl3pPr>
              <a:defRPr sz="2667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18560" y="2133602"/>
            <a:ext cx="3230880" cy="6034617"/>
          </a:xfrm>
        </p:spPr>
        <p:txBody>
          <a:bodyPr/>
          <a:lstStyle>
            <a:lvl1pPr>
              <a:defRPr sz="3733"/>
            </a:lvl1pPr>
            <a:lvl2pPr>
              <a:defRPr sz="3200"/>
            </a:lvl2pPr>
            <a:lvl3pPr>
              <a:defRPr sz="2667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1" y="2046817"/>
            <a:ext cx="3232150" cy="853016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65761" y="2899833"/>
            <a:ext cx="3232150" cy="5268384"/>
          </a:xfrm>
        </p:spPr>
        <p:txBody>
          <a:bodyPr/>
          <a:lstStyle>
            <a:lvl1pPr>
              <a:defRPr sz="3200"/>
            </a:lvl1pPr>
            <a:lvl2pPr>
              <a:defRPr sz="2667"/>
            </a:lvl2pPr>
            <a:lvl3pPr>
              <a:defRPr sz="2400"/>
            </a:lvl3pPr>
            <a:lvl4pPr>
              <a:defRPr sz="2133"/>
            </a:lvl4pPr>
            <a:lvl5pPr>
              <a:defRPr sz="2133"/>
            </a:lvl5pPr>
            <a:lvl6pPr>
              <a:defRPr sz="2133"/>
            </a:lvl6pPr>
            <a:lvl7pPr>
              <a:defRPr sz="2133"/>
            </a:lvl7pPr>
            <a:lvl8pPr>
              <a:defRPr sz="2133"/>
            </a:lvl8pPr>
            <a:lvl9pPr>
              <a:defRPr sz="213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716021" y="2046817"/>
            <a:ext cx="3233420" cy="853016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716021" y="2899833"/>
            <a:ext cx="3233420" cy="5268384"/>
          </a:xfrm>
        </p:spPr>
        <p:txBody>
          <a:bodyPr/>
          <a:lstStyle>
            <a:lvl1pPr>
              <a:defRPr sz="3200"/>
            </a:lvl1pPr>
            <a:lvl2pPr>
              <a:defRPr sz="2667"/>
            </a:lvl2pPr>
            <a:lvl3pPr>
              <a:defRPr sz="2400"/>
            </a:lvl3pPr>
            <a:lvl4pPr>
              <a:defRPr sz="2133"/>
            </a:lvl4pPr>
            <a:lvl5pPr>
              <a:defRPr sz="2133"/>
            </a:lvl5pPr>
            <a:lvl6pPr>
              <a:defRPr sz="2133"/>
            </a:lvl6pPr>
            <a:lvl7pPr>
              <a:defRPr sz="2133"/>
            </a:lvl7pPr>
            <a:lvl8pPr>
              <a:defRPr sz="2133"/>
            </a:lvl8pPr>
            <a:lvl9pPr>
              <a:defRPr sz="213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2/26/2021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2/26/2021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2/26/2021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0" y="364067"/>
            <a:ext cx="2406651" cy="1549400"/>
          </a:xfrm>
        </p:spPr>
        <p:txBody>
          <a:bodyPr anchor="b"/>
          <a:lstStyle>
            <a:lvl1pPr algn="l">
              <a:defRPr sz="2667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60040" y="364068"/>
            <a:ext cx="4089401" cy="7804151"/>
          </a:xfrm>
        </p:spPr>
        <p:txBody>
          <a:bodyPr/>
          <a:lstStyle>
            <a:lvl1pPr>
              <a:defRPr sz="4267"/>
            </a:lvl1pPr>
            <a:lvl2pPr>
              <a:defRPr sz="3733"/>
            </a:lvl2pPr>
            <a:lvl3pPr>
              <a:defRPr sz="3200"/>
            </a:lvl3pPr>
            <a:lvl4pPr>
              <a:defRPr sz="2667"/>
            </a:lvl4pPr>
            <a:lvl5pPr>
              <a:defRPr sz="2667"/>
            </a:lvl5pPr>
            <a:lvl6pPr>
              <a:defRPr sz="2667"/>
            </a:lvl6pPr>
            <a:lvl7pPr>
              <a:defRPr sz="2667"/>
            </a:lvl7pPr>
            <a:lvl8pPr>
              <a:defRPr sz="2667"/>
            </a:lvl8pPr>
            <a:lvl9pPr>
              <a:defRPr sz="266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65760" y="1913468"/>
            <a:ext cx="2406651" cy="6254751"/>
          </a:xfrm>
        </p:spPr>
        <p:txBody>
          <a:bodyPr/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3830" y="6400801"/>
            <a:ext cx="4389120" cy="755651"/>
          </a:xfrm>
        </p:spPr>
        <p:txBody>
          <a:bodyPr anchor="b"/>
          <a:lstStyle>
            <a:lvl1pPr algn="l">
              <a:defRPr sz="2667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433830" y="817033"/>
            <a:ext cx="4389120" cy="5486400"/>
          </a:xfrm>
        </p:spPr>
        <p:txBody>
          <a:bodyPr/>
          <a:lstStyle>
            <a:lvl1pPr marL="0" indent="0">
              <a:buNone/>
              <a:defRPr sz="4267"/>
            </a:lvl1pPr>
            <a:lvl2pPr marL="609585" indent="0">
              <a:buNone/>
              <a:defRPr sz="3733"/>
            </a:lvl2pPr>
            <a:lvl3pPr marL="1219170" indent="0">
              <a:buNone/>
              <a:defRPr sz="3200"/>
            </a:lvl3pPr>
            <a:lvl4pPr marL="1828754" indent="0">
              <a:buNone/>
              <a:defRPr sz="2667"/>
            </a:lvl4pPr>
            <a:lvl5pPr marL="2438339" indent="0">
              <a:buNone/>
              <a:defRPr sz="2667"/>
            </a:lvl5pPr>
            <a:lvl6pPr marL="3047924" indent="0">
              <a:buNone/>
              <a:defRPr sz="2667"/>
            </a:lvl6pPr>
            <a:lvl7pPr marL="3657509" indent="0">
              <a:buNone/>
              <a:defRPr sz="2667"/>
            </a:lvl7pPr>
            <a:lvl8pPr marL="4267093" indent="0">
              <a:buNone/>
              <a:defRPr sz="2667"/>
            </a:lvl8pPr>
            <a:lvl9pPr marL="4876678" indent="0">
              <a:buNone/>
              <a:defRPr sz="2667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33830" y="7156452"/>
            <a:ext cx="4389120" cy="1073149"/>
          </a:xfrm>
        </p:spPr>
        <p:txBody>
          <a:bodyPr/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-12728000" b="-12728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65760" y="366184"/>
            <a:ext cx="658368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0" y="2133602"/>
            <a:ext cx="658368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5760" y="8475135"/>
            <a:ext cx="170688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2/26/2021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99360" y="8475135"/>
            <a:ext cx="231648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242560" y="8475135"/>
            <a:ext cx="170688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219170" rtl="0" eaLnBrk="1" latinLnBrk="0" hangingPunct="1">
        <a:spcBef>
          <a:spcPct val="0"/>
        </a:spcBef>
        <a:buNone/>
        <a:defRPr sz="586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189" indent="-457189" algn="l" defTabSz="1219170" rtl="0" eaLnBrk="1" latinLnBrk="0" hangingPunct="1">
        <a:spcBef>
          <a:spcPct val="20000"/>
        </a:spcBef>
        <a:buFont typeface="Arial" pitchFamily="34" charset="0"/>
        <a:buChar char="•"/>
        <a:defRPr sz="4267" kern="1200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defTabSz="1219170" rtl="0" eaLnBrk="1" latinLnBrk="0" hangingPunct="1">
        <a:spcBef>
          <a:spcPct val="20000"/>
        </a:spcBef>
        <a:buFont typeface="Arial" pitchFamily="34" charset="0"/>
        <a:buChar char="–"/>
        <a:defRPr sz="3733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1219170" rtl="0" eaLnBrk="1" latinLnBrk="0" hangingPunct="1">
        <a:spcBef>
          <a:spcPct val="20000"/>
        </a:spcBef>
        <a:buFont typeface="Arial" pitchFamily="34" charset="0"/>
        <a:buChar char="–"/>
        <a:defRPr sz="2667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1219170" rtl="0" eaLnBrk="1" latinLnBrk="0" hangingPunct="1">
        <a:spcBef>
          <a:spcPct val="20000"/>
        </a:spcBef>
        <a:buFont typeface="Arial" pitchFamily="34" charset="0"/>
        <a:buChar char="»"/>
        <a:defRPr sz="2667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13" Type="http://schemas.openxmlformats.org/officeDocument/2006/relationships/image" Target="../media/image12.jpeg"/><Relationship Id="rId3" Type="http://schemas.openxmlformats.org/officeDocument/2006/relationships/image" Target="../media/image3.jpeg"/><Relationship Id="rId7" Type="http://schemas.openxmlformats.org/officeDocument/2006/relationships/image" Target="../media/image7.jpeg"/><Relationship Id="rId12" Type="http://schemas.openxmlformats.org/officeDocument/2006/relationships/image" Target="../media/image11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eg"/><Relationship Id="rId11" Type="http://schemas.microsoft.com/office/2007/relationships/hdphoto" Target="../media/hdphoto1.wdp"/><Relationship Id="rId5" Type="http://schemas.openxmlformats.org/officeDocument/2006/relationships/image" Target="../media/image5.gif"/><Relationship Id="rId10" Type="http://schemas.openxmlformats.org/officeDocument/2006/relationships/image" Target="../media/image10.png"/><Relationship Id="rId4" Type="http://schemas.openxmlformats.org/officeDocument/2006/relationships/image" Target="../media/image4.jpeg"/><Relationship Id="rId9" Type="http://schemas.openxmlformats.org/officeDocument/2006/relationships/image" Target="../media/image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943" b="18874"/>
          <a:stretch/>
        </p:blipFill>
        <p:spPr>
          <a:xfrm>
            <a:off x="370988" y="1092201"/>
            <a:ext cx="4734413" cy="2740623"/>
          </a:xfrm>
          <a:prstGeom prst="rect">
            <a:avLst/>
          </a:prstGeom>
          <a:ln>
            <a:solidFill>
              <a:schemeClr val="bg1"/>
            </a:solidFill>
          </a:ln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78ABFE0D-EFB8-4FDC-9970-58E34DAB59D3}"/>
              </a:ext>
            </a:extLst>
          </p:cNvPr>
          <p:cNvSpPr/>
          <p:nvPr/>
        </p:nvSpPr>
        <p:spPr>
          <a:xfrm>
            <a:off x="225794" y="3861048"/>
            <a:ext cx="6857998" cy="4190813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5793" y="158418"/>
            <a:ext cx="6858000" cy="908383"/>
          </a:xfrm>
          <a:solidFill>
            <a:schemeClr val="accent1">
              <a:lumMod val="20000"/>
              <a:lumOff val="80000"/>
            </a:schemeClr>
          </a:solidFill>
        </p:spPr>
        <p:txBody>
          <a:bodyPr anchor="ctr">
            <a:noAutofit/>
          </a:bodyPr>
          <a:lstStyle/>
          <a:p>
            <a:r>
              <a:rPr lang="en-US" sz="3200" i="1" dirty="0">
                <a:solidFill>
                  <a:schemeClr val="tx2"/>
                </a:solidFill>
                <a:latin typeface="Cinzel" panose="00000500000000000000" pitchFamily="50" charset="0"/>
              </a:rPr>
              <a:t>Great Opportunity!! </a:t>
            </a:r>
            <a:br>
              <a:rPr lang="en-US" sz="2400" i="1" dirty="0">
                <a:solidFill>
                  <a:schemeClr val="tx2"/>
                </a:solidFill>
                <a:latin typeface="Cinzel" panose="00000500000000000000" pitchFamily="50" charset="0"/>
              </a:rPr>
            </a:br>
            <a:r>
              <a:rPr lang="en-US" sz="2100" dirty="0">
                <a:solidFill>
                  <a:schemeClr val="tx2"/>
                </a:solidFill>
                <a:latin typeface="Cinzel" panose="00000500000000000000" pitchFamily="50" charset="0"/>
              </a:rPr>
              <a:t>Own 13 Weeks of Beachfront Condo Living</a:t>
            </a:r>
            <a:endParaRPr lang="en-US" sz="2000" i="1" dirty="0">
              <a:solidFill>
                <a:schemeClr val="tx2"/>
              </a:solidFill>
              <a:latin typeface="Cinzel" panose="00000500000000000000" pitchFamily="50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-2514600" y="914401"/>
            <a:ext cx="2409733" cy="6592073"/>
          </a:xfrm>
        </p:spPr>
        <p:txBody>
          <a:bodyPr anchor="ctr">
            <a:noAutofit/>
          </a:bodyPr>
          <a:lstStyle/>
          <a:p>
            <a:r>
              <a:rPr lang="en-US" sz="1400" b="1" i="1" dirty="0"/>
              <a:t>Own 13 weeks of this beautiful one bedroom, one bath, first floor 'Sea Cabin'. Featuring relaxing views of the Ocean from the porch; along with access to the Community pool and Fishing Pier. Sea Cabins' have a terrific location, with immediate access to Isle Of Palms Restaurants and Shopping, and just a short distance to all that Charleston has to offer. This unit has been a short term rental, with good rental income (dependent on owner personal usage).</a:t>
            </a:r>
            <a:endParaRPr lang="en-US" sz="1400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43470" y="1092200"/>
            <a:ext cx="1800741" cy="1350556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43470" y="2482269"/>
            <a:ext cx="1800740" cy="1350555"/>
          </a:xfrm>
          <a:prstGeom prst="rect">
            <a:avLst/>
          </a:prstGeom>
          <a:ln>
            <a:solidFill>
              <a:schemeClr val="bg1"/>
            </a:solidFill>
          </a:ln>
        </p:spPr>
      </p:pic>
      <p:sp>
        <p:nvSpPr>
          <p:cNvPr id="12" name="TextBox 11"/>
          <p:cNvSpPr txBox="1"/>
          <p:nvPr/>
        </p:nvSpPr>
        <p:spPr>
          <a:xfrm>
            <a:off x="228601" y="8229542"/>
            <a:ext cx="6858001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latin typeface="Century Gothic" panose="020B0502020202020204" pitchFamily="34" charset="0"/>
              </a:rPr>
              <a:t>Frank </a:t>
            </a:r>
            <a:r>
              <a:rPr lang="en-US" b="1" dirty="0" err="1">
                <a:latin typeface="Century Gothic" panose="020B0502020202020204" pitchFamily="34" charset="0"/>
              </a:rPr>
              <a:t>Rutigliano</a:t>
            </a:r>
            <a:endParaRPr lang="en-US" b="1" dirty="0">
              <a:latin typeface="Century Gothic" panose="020B0502020202020204" pitchFamily="34" charset="0"/>
            </a:endParaRPr>
          </a:p>
          <a:p>
            <a:pPr algn="ctr"/>
            <a:r>
              <a:rPr lang="en-US" sz="1400" dirty="0">
                <a:latin typeface="Century Gothic" panose="020B0502020202020204" pitchFamily="34" charset="0"/>
              </a:rPr>
              <a:t>843-813-4961</a:t>
            </a:r>
          </a:p>
          <a:p>
            <a:pPr algn="ctr"/>
            <a:r>
              <a:rPr lang="en-US" sz="1400" dirty="0">
                <a:latin typeface="Century Gothic" panose="020B0502020202020204" pitchFamily="34" charset="0"/>
              </a:rPr>
              <a:t>frutigliano@kwchs.com</a:t>
            </a:r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8516" y="8153400"/>
            <a:ext cx="1047750" cy="952500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32991" y="6372195"/>
            <a:ext cx="1774368" cy="1330776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225794" y="3886448"/>
            <a:ext cx="6857999" cy="1015663"/>
          </a:xfrm>
          <a:prstGeom prst="rect">
            <a:avLst/>
          </a:prstGeom>
          <a:solidFill>
            <a:schemeClr val="tx2"/>
          </a:solidFill>
        </p:spPr>
        <p:txBody>
          <a:bodyPr wrap="square">
            <a:spAutoFit/>
          </a:bodyPr>
          <a:lstStyle/>
          <a:p>
            <a:pPr algn="ctr"/>
            <a:r>
              <a:rPr lang="en-US" sz="2400" dirty="0">
                <a:solidFill>
                  <a:schemeClr val="bg1"/>
                </a:solidFill>
                <a:latin typeface="Cinzel Decorative" panose="00000500000000000000" pitchFamily="50" charset="0"/>
              </a:rPr>
              <a:t>1300 Ocean Boulevard #109</a:t>
            </a:r>
          </a:p>
          <a:p>
            <a:pPr algn="ctr"/>
            <a:r>
              <a:rPr lang="en-US" dirty="0">
                <a:solidFill>
                  <a:schemeClr val="bg1"/>
                </a:solidFill>
                <a:latin typeface="Cinzel Decorative" panose="00000500000000000000" pitchFamily="50" charset="0"/>
              </a:rPr>
              <a:t>Isle of Palms, SC 29451 ~ MLS# 20019593 ~ </a:t>
            </a:r>
            <a:r>
              <a:rPr lang="en-US">
                <a:solidFill>
                  <a:schemeClr val="bg1"/>
                </a:solidFill>
                <a:latin typeface="Cinzel Decorative" panose="00000500000000000000" pitchFamily="50" charset="0"/>
              </a:rPr>
              <a:t>$75,900</a:t>
            </a:r>
            <a:endParaRPr lang="en-US" dirty="0">
              <a:solidFill>
                <a:schemeClr val="bg1"/>
              </a:solidFill>
              <a:latin typeface="Cinzel Decorative" panose="00000500000000000000" pitchFamily="50" charset="0"/>
            </a:endParaRPr>
          </a:p>
          <a:p>
            <a:pPr algn="ctr"/>
            <a:r>
              <a:rPr lang="en-US" dirty="0">
                <a:solidFill>
                  <a:schemeClr val="bg1"/>
                </a:solidFill>
                <a:latin typeface="Cinzel" panose="00000500000000000000" pitchFamily="50" charset="0"/>
              </a:rPr>
              <a:t>1 Bedroom | 1 Bath | 490sf</a:t>
            </a: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29140" y="8154162"/>
            <a:ext cx="697383" cy="950976"/>
          </a:xfrm>
          <a:prstGeom prst="rect">
            <a:avLst/>
          </a:prstGeom>
        </p:spPr>
      </p:pic>
      <p:grpSp>
        <p:nvGrpSpPr>
          <p:cNvPr id="5" name="Group 4">
            <a:extLst>
              <a:ext uri="{FF2B5EF4-FFF2-40B4-BE49-F238E27FC236}">
                <a16:creationId xmlns:a16="http://schemas.microsoft.com/office/drawing/2014/main" id="{3F96B5DC-94C9-4A75-B95C-F40AE79B2DB1}"/>
              </a:ext>
            </a:extLst>
          </p:cNvPr>
          <p:cNvGrpSpPr/>
          <p:nvPr/>
        </p:nvGrpSpPr>
        <p:grpSpPr>
          <a:xfrm>
            <a:off x="435432" y="4960620"/>
            <a:ext cx="6444337" cy="3022417"/>
            <a:chOff x="206831" y="4960619"/>
            <a:chExt cx="6444337" cy="3022417"/>
          </a:xfrm>
        </p:grpSpPr>
        <p:pic>
          <p:nvPicPr>
            <p:cNvPr id="14" name="Picture 13"/>
            <p:cNvPicPr>
              <a:picLocks noChangeAspect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06831" y="4960619"/>
              <a:ext cx="1933972" cy="1450479"/>
            </a:xfrm>
            <a:prstGeom prst="rect">
              <a:avLst/>
            </a:prstGeom>
          </p:spPr>
        </p:pic>
        <p:pic>
          <p:nvPicPr>
            <p:cNvPr id="15" name="Picture 14"/>
            <p:cNvPicPr>
              <a:picLocks noChangeAspect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62014" y="4960619"/>
              <a:ext cx="1933972" cy="1450479"/>
            </a:xfrm>
            <a:prstGeom prst="rect">
              <a:avLst/>
            </a:prstGeom>
          </p:spPr>
        </p:pic>
        <p:pic>
          <p:nvPicPr>
            <p:cNvPr id="18" name="Picture 17"/>
            <p:cNvPicPr>
              <a:picLocks noChangeAspect="1"/>
            </p:cNvPicPr>
            <p:nvPr/>
          </p:nvPicPr>
          <p:blipFill>
            <a:blip r:embed="rId10" cstate="print">
              <a:extLst>
                <a:ext uri="{BEBA8EAE-BF5A-486C-A8C5-ECC9F3942E4B}">
                  <a14:imgProps xmlns:a14="http://schemas.microsoft.com/office/drawing/2010/main">
                    <a14:imgLayer r:embed="rId11">
                      <a14:imgEffect>
                        <a14:brightnessContrast bright="40000" contrast="-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717196" y="4960619"/>
              <a:ext cx="1933972" cy="1450479"/>
            </a:xfrm>
            <a:prstGeom prst="rect">
              <a:avLst/>
            </a:prstGeom>
          </p:spPr>
        </p:pic>
        <p:pic>
          <p:nvPicPr>
            <p:cNvPr id="24" name="Picture 23">
              <a:extLst>
                <a:ext uri="{FF2B5EF4-FFF2-40B4-BE49-F238E27FC236}">
                  <a16:creationId xmlns:a16="http://schemas.microsoft.com/office/drawing/2014/main" id="{E70D352B-4E50-4647-BC20-25586532B6DC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757479" y="6532557"/>
              <a:ext cx="1087859" cy="1450479"/>
            </a:xfrm>
            <a:prstGeom prst="rect">
              <a:avLst/>
            </a:prstGeom>
          </p:spPr>
        </p:pic>
        <p:pic>
          <p:nvPicPr>
            <p:cNvPr id="25" name="Picture 24">
              <a:extLst>
                <a:ext uri="{FF2B5EF4-FFF2-40B4-BE49-F238E27FC236}">
                  <a16:creationId xmlns:a16="http://schemas.microsoft.com/office/drawing/2014/main" id="{E169A21D-AEB5-424E-85BC-14676C86D97D}"/>
                </a:ext>
              </a:extLst>
            </p:cNvPr>
            <p:cNvPicPr>
              <a:picLocks noChangeAspect="1"/>
            </p:cNvPicPr>
            <p:nvPr/>
          </p:nvPicPr>
          <p:blipFill>
            <a:blip r:embed="rId1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012662" y="6532557"/>
              <a:ext cx="1087859" cy="1450479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9283833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</TotalTime>
  <Words>134</Words>
  <Application>Microsoft Office PowerPoint</Application>
  <PresentationFormat>Custom</PresentationFormat>
  <Paragraphs>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Century Gothic</vt:lpstr>
      <vt:lpstr>Cinzel</vt:lpstr>
      <vt:lpstr>Cinzel Decorative</vt:lpstr>
      <vt:lpstr>Office Theme</vt:lpstr>
      <vt:lpstr>Great Opportunity!!  Own 13 Weeks of Beachfront Condo Living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1400-B 207 Ocean Blvd Oceanside – Isle of Palms MLS# 1416245 $290,000 2 Bed/2Bath</dc:title>
  <dc:creator>CVH360</dc:creator>
  <cp:lastModifiedBy>A. Thomas Price</cp:lastModifiedBy>
  <cp:revision>31</cp:revision>
  <dcterms:created xsi:type="dcterms:W3CDTF">2006-08-16T00:00:00Z</dcterms:created>
  <dcterms:modified xsi:type="dcterms:W3CDTF">2021-02-26T15:25:40Z</dcterms:modified>
</cp:coreProperties>
</file>