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" b="18874"/>
          <a:stretch/>
        </p:blipFill>
        <p:spPr>
          <a:xfrm>
            <a:off x="142387" y="1092200"/>
            <a:ext cx="4734413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0" y="3861047"/>
            <a:ext cx="657321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Cinzel" panose="00000500000000000000" pitchFamily="50" charset="0"/>
              </a:rPr>
              <a:t>Own 13 Weeks of Beachfront Condo Living</a:t>
            </a:r>
            <a:br>
              <a:rPr lang="en-US" sz="2700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700" i="1" dirty="0">
                <a:solidFill>
                  <a:schemeClr val="tx2"/>
                </a:solidFill>
                <a:latin typeface="Cinzel" panose="00000500000000000000" pitchFamily="50" charset="0"/>
              </a:rPr>
              <a:t>Price Reduced!!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14600" y="914400"/>
            <a:ext cx="2409733" cy="6592073"/>
          </a:xfrm>
        </p:spPr>
        <p:txBody>
          <a:bodyPr anchor="ctr">
            <a:noAutofit/>
          </a:bodyPr>
          <a:lstStyle/>
          <a:p>
            <a:r>
              <a:rPr lang="en-US" sz="1400" b="1" i="1" dirty="0"/>
              <a:t>Own 13 weeks of this beautiful one bedroom, one bath, first floor 'Sea Cabin'. Featuring relaxing views of the Ocean from the porch; along with access to the Community pool and Fishing Pier. Sea Cabins' have a terrific location, with immediate access to Isle Of Palms Restaurants and Shopping, and just a short distance to all that Charleston has to offer. This unit has been a short term rental, with good rental income (dependent on owner personal usage).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69" y="1092200"/>
            <a:ext cx="1800741" cy="13505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70" y="2482268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229541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886447"/>
            <a:ext cx="6857999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1300 Ocean Boulevard #109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19008606 ~ $85,750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1 Bedroom | 1 Bath | 490sf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539" y="8154162"/>
            <a:ext cx="697383" cy="9509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96B5DC-94C9-4A75-B95C-F40AE79B2DB1}"/>
              </a:ext>
            </a:extLst>
          </p:cNvPr>
          <p:cNvGrpSpPr/>
          <p:nvPr/>
        </p:nvGrpSpPr>
        <p:grpSpPr>
          <a:xfrm>
            <a:off x="206831" y="4960619"/>
            <a:ext cx="6444337" cy="3022417"/>
            <a:chOff x="206831" y="4960619"/>
            <a:chExt cx="6444337" cy="30224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831" y="4960619"/>
              <a:ext cx="1933972" cy="145047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2014" y="4960619"/>
              <a:ext cx="1933972" cy="145047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7196" y="4960619"/>
              <a:ext cx="1933972" cy="1450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70D352B-4E50-4647-BC20-25586532B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479" y="6532557"/>
              <a:ext cx="1087859" cy="145047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9A21D-AEB5-424E-85BC-14676C86D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2662" y="6532557"/>
              <a:ext cx="1087859" cy="1450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Own 13 Weeks of Beachfront Condo Living Price Reduced!!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26</cp:revision>
  <dcterms:created xsi:type="dcterms:W3CDTF">2006-08-16T00:00:00Z</dcterms:created>
  <dcterms:modified xsi:type="dcterms:W3CDTF">2019-06-05T18:22:32Z</dcterms:modified>
</cp:coreProperties>
</file>