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249" autoAdjust="0"/>
  </p:normalViewPr>
  <p:slideViewPr>
    <p:cSldViewPr>
      <p:cViewPr varScale="1">
        <p:scale>
          <a:sx n="54" d="100"/>
          <a:sy n="54" d="100"/>
        </p:scale>
        <p:origin x="268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728000" b="-127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2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microsoft.com/office/2007/relationships/hdphoto" Target="../media/hdphoto1.wdp"/><Relationship Id="rId5" Type="http://schemas.openxmlformats.org/officeDocument/2006/relationships/image" Target="../media/image5.gif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3" b="18874"/>
          <a:stretch/>
        </p:blipFill>
        <p:spPr>
          <a:xfrm>
            <a:off x="142387" y="1092200"/>
            <a:ext cx="4734413" cy="274062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8ABFE0D-EFB8-4FDC-9970-58E34DAB59D3}"/>
              </a:ext>
            </a:extLst>
          </p:cNvPr>
          <p:cNvSpPr/>
          <p:nvPr/>
        </p:nvSpPr>
        <p:spPr>
          <a:xfrm>
            <a:off x="142390" y="3861047"/>
            <a:ext cx="6573218" cy="41908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392" y="158417"/>
            <a:ext cx="6573217" cy="908383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r>
              <a:rPr lang="en-US" sz="2700" dirty="0">
                <a:solidFill>
                  <a:schemeClr val="tx2"/>
                </a:solidFill>
                <a:latin typeface="Cinzel" panose="00000500000000000000" pitchFamily="50" charset="0"/>
              </a:rPr>
              <a:t>Own 13 Weeks of Beachfront Condo Living</a:t>
            </a:r>
            <a:br>
              <a:rPr lang="en-US" sz="2700" dirty="0">
                <a:solidFill>
                  <a:schemeClr val="tx2"/>
                </a:solidFill>
                <a:latin typeface="Cinzel" panose="00000500000000000000" pitchFamily="50" charset="0"/>
              </a:rPr>
            </a:br>
            <a:r>
              <a:rPr lang="en-US" sz="2700" i="1" dirty="0">
                <a:solidFill>
                  <a:schemeClr val="tx2"/>
                </a:solidFill>
                <a:latin typeface="Cinzel" panose="00000500000000000000" pitchFamily="50" charset="0"/>
              </a:rPr>
              <a:t>Price Reduced!!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514600" y="914400"/>
            <a:ext cx="2409733" cy="6592073"/>
          </a:xfrm>
        </p:spPr>
        <p:txBody>
          <a:bodyPr anchor="ctr">
            <a:noAutofit/>
          </a:bodyPr>
          <a:lstStyle/>
          <a:p>
            <a:r>
              <a:rPr lang="en-US" sz="1400" b="1" i="1" dirty="0"/>
              <a:t>Own 13 weeks of this beautiful one bedroom, one bath, first floor 'Sea Cabin'. Featuring relaxing views of the Ocean from the porch; along with access to the Community pool and Fishing Pier. Sea Cabins' have a terrific location, with immediate access to Isle Of Palms Restaurants and Shopping, and just a short distance to all that Charleston has to offer. This unit has been a short term rental, with good rental income (dependent on owner personal usage).</a:t>
            </a:r>
            <a:endParaRPr lang="en-US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869" y="1092200"/>
            <a:ext cx="1800741" cy="135055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870" y="2482268"/>
            <a:ext cx="1800740" cy="1350555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0" y="8229541"/>
            <a:ext cx="685800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Frank </a:t>
            </a:r>
            <a:r>
              <a:rPr lang="en-US" b="1" dirty="0" err="1">
                <a:latin typeface="Century Gothic" panose="020B0502020202020204" pitchFamily="34" charset="0"/>
              </a:rPr>
              <a:t>Rutigliano</a:t>
            </a:r>
            <a:endParaRPr lang="en-US" b="1" dirty="0">
              <a:latin typeface="Century Gothic" panose="020B0502020202020204" pitchFamily="34" charset="0"/>
            </a:endParaRP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843-813-4961</a:t>
            </a: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frutigliano@kwchs.com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16" y="8153400"/>
            <a:ext cx="1047750" cy="9525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2991" y="6372195"/>
            <a:ext cx="1774368" cy="133077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3886447"/>
            <a:ext cx="6857999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inzel Decorative" panose="00000500000000000000" pitchFamily="50" charset="0"/>
              </a:rPr>
              <a:t>1300 Ocean Boulevard #109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inzel Decorative" panose="00000500000000000000" pitchFamily="50" charset="0"/>
              </a:rPr>
              <a:t>Isle of Palms, SC 29451 ~ MLS# 19008606 ~ $79,000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inzel" panose="00000500000000000000" pitchFamily="50" charset="0"/>
              </a:rPr>
              <a:t>1 Bedroom | 1 Bath | 490sf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539" y="8154162"/>
            <a:ext cx="697383" cy="950976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3F96B5DC-94C9-4A75-B95C-F40AE79B2DB1}"/>
              </a:ext>
            </a:extLst>
          </p:cNvPr>
          <p:cNvGrpSpPr/>
          <p:nvPr/>
        </p:nvGrpSpPr>
        <p:grpSpPr>
          <a:xfrm>
            <a:off x="206831" y="4960619"/>
            <a:ext cx="6444337" cy="3022417"/>
            <a:chOff x="206831" y="4960619"/>
            <a:chExt cx="6444337" cy="3022417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831" y="4960619"/>
              <a:ext cx="1933972" cy="1450479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62014" y="4960619"/>
              <a:ext cx="1933972" cy="1450479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0" cstate="print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7196" y="4960619"/>
              <a:ext cx="1933972" cy="1450479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E70D352B-4E50-4647-BC20-25586532B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479" y="6532557"/>
              <a:ext cx="1087859" cy="1450479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E169A21D-AEB5-424E-85BC-14676C86D97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2662" y="6532557"/>
              <a:ext cx="1087859" cy="14504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838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130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Cinzel</vt:lpstr>
      <vt:lpstr>Cinzel Decorative</vt:lpstr>
      <vt:lpstr>Office Theme</vt:lpstr>
      <vt:lpstr>Own 13 Weeks of Beachfront Condo Living Price Reduced!!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1400-B 207 Ocean Blvd Oceanside – Isle of Palms MLS# 1416245 $290,000 2 Bed/2Bath</dc:title>
  <dc:creator>CVH360</dc:creator>
  <cp:lastModifiedBy>A. Thomas Price</cp:lastModifiedBy>
  <cp:revision>27</cp:revision>
  <dcterms:created xsi:type="dcterms:W3CDTF">2006-08-16T00:00:00Z</dcterms:created>
  <dcterms:modified xsi:type="dcterms:W3CDTF">2019-10-09T13:30:42Z</dcterms:modified>
</cp:coreProperties>
</file>