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200"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192" y="1300236"/>
            <a:ext cx="5412813"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1943178"/>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Located in the oceanfront complex known as the Sea Cabin's in the heart of the Isle of Palms. You will have your own private access to the beach, pool, and fishing pier. This condo is sold fully furnished and offers a great rental history. The property is located next to all of the major shopping and restaurants that Isle of Palms has to offer.</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1300 Ocean Boulevard </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#115</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Sea Cabin On The Ocean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16005904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89211" y="1295400"/>
            <a:ext cx="5409793" cy="923330"/>
          </a:xfrm>
          <a:prstGeom prst="rect">
            <a:avLst/>
          </a:prstGeom>
          <a:noFill/>
        </p:spPr>
        <p:txBody>
          <a:bodyPr wrap="square">
            <a:spAutoFit/>
          </a:bodyPr>
          <a:lstStyle/>
          <a:p>
            <a:r>
              <a:rPr lang="en-US" sz="1800" i="1" dirty="0">
                <a:solidFill>
                  <a:schemeClr val="bg1"/>
                </a:solidFill>
                <a:effectLst>
                  <a:outerShdw blurRad="50800" dist="38100" dir="5400000" algn="t" rotWithShape="0">
                    <a:prstClr val="black">
                      <a:alpha val="40000"/>
                    </a:prstClr>
                  </a:outerShdw>
                </a:effectLst>
              </a:rPr>
              <a:t>Front Beach Condo </a:t>
            </a:r>
            <a:r>
              <a:rPr lang="en-US" sz="1800" i="1" dirty="0" smtClean="0">
                <a:solidFill>
                  <a:schemeClr val="bg1"/>
                </a:solidFill>
                <a:effectLst>
                  <a:outerShdw blurRad="50800" dist="38100" dir="5400000" algn="t" rotWithShape="0">
                    <a:prstClr val="black">
                      <a:alpha val="40000"/>
                    </a:prstClr>
                  </a:outerShdw>
                </a:effectLst>
              </a:rPr>
              <a:t>Living</a:t>
            </a:r>
          </a:p>
          <a:p>
            <a:r>
              <a:rPr lang="en-US" sz="1800" i="1" dirty="0" smtClean="0">
                <a:solidFill>
                  <a:schemeClr val="bg1"/>
                </a:solidFill>
                <a:effectLst>
                  <a:outerShdw blurRad="50800" dist="38100" dir="5400000" algn="t" rotWithShape="0">
                    <a:prstClr val="black">
                      <a:alpha val="40000"/>
                    </a:prstClr>
                  </a:outerShdw>
                </a:effectLst>
              </a:rPr>
              <a:t>in </a:t>
            </a:r>
            <a:r>
              <a:rPr lang="en-US" sz="1800" i="1" dirty="0">
                <a:solidFill>
                  <a:schemeClr val="bg1"/>
                </a:solidFill>
                <a:effectLst>
                  <a:outerShdw blurRad="50800" dist="38100" dir="5400000" algn="t" rotWithShape="0">
                    <a:prstClr val="black">
                      <a:alpha val="40000"/>
                    </a:prstClr>
                  </a:outerShdw>
                </a:effectLst>
              </a:rPr>
              <a:t>the Heart of the Isle of </a:t>
            </a:r>
            <a:r>
              <a:rPr lang="en-US" sz="1800" i="1" dirty="0" smtClean="0">
                <a:solidFill>
                  <a:schemeClr val="bg1"/>
                </a:solidFill>
                <a:effectLst>
                  <a:outerShdw blurRad="50800" dist="38100" dir="5400000" algn="t" rotWithShape="0">
                    <a:prstClr val="black">
                      <a:alpha val="40000"/>
                    </a:prstClr>
                  </a:outerShdw>
                </a:effectLst>
              </a:rPr>
              <a:t>Palms</a:t>
            </a:r>
          </a:p>
          <a:p>
            <a:r>
              <a:rPr lang="en-US" sz="1800" i="1" dirty="0" smtClean="0">
                <a:solidFill>
                  <a:schemeClr val="bg1"/>
                </a:solidFill>
                <a:effectLst>
                  <a:outerShdw blurRad="50800" dist="38100" dir="5400000" algn="t" rotWithShape="0">
                    <a:prstClr val="black">
                      <a:alpha val="40000"/>
                    </a:prstClr>
                  </a:outerShdw>
                </a:effectLst>
              </a:rPr>
              <a:t>w/Private </a:t>
            </a:r>
            <a:r>
              <a:rPr lang="en-US" sz="1800" i="1" dirty="0">
                <a:solidFill>
                  <a:schemeClr val="bg1"/>
                </a:solidFill>
                <a:effectLst>
                  <a:outerShdw blurRad="50800" dist="38100" dir="5400000" algn="t" rotWithShape="0">
                    <a:prstClr val="black">
                      <a:alpha val="40000"/>
                    </a:prstClr>
                  </a:outerShdw>
                </a:effectLst>
              </a:rPr>
              <a:t>Pier, Pool and Beach Access</a:t>
            </a:r>
            <a:endParaRPr lang="en-US" sz="1800" i="1" dirty="0" smtClean="0">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16878" y="5518385"/>
            <a:ext cx="1975102" cy="1481327"/>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16878" y="7315200"/>
            <a:ext cx="1975102" cy="1481327"/>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6227" y="1924751"/>
            <a:ext cx="1975102" cy="1481327"/>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6877" y="3721568"/>
            <a:ext cx="1975104" cy="1481328"/>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6187" y="130169"/>
            <a:ext cx="1972122"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8389343" y="4884667"/>
            <a:ext cx="3690103" cy="461665"/>
          </a:xfrm>
          <a:prstGeom prst="rect">
            <a:avLst/>
          </a:prstGeom>
          <a:noFill/>
        </p:spPr>
        <p:txBody>
          <a:bodyPr wrap="square">
            <a:spAutoFit/>
          </a:bodyPr>
          <a:lstStyle/>
          <a:p>
            <a:pPr algn="ctr"/>
            <a:r>
              <a:rPr lang="en-US" sz="2400" i="1" dirty="0" smtClean="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669668" y="7315200"/>
            <a:ext cx="1975102" cy="1481327"/>
          </a:xfrm>
          <a:prstGeom prst="rect">
            <a:avLst/>
          </a:prstGeom>
          <a:ln w="12700">
            <a:noFill/>
          </a:ln>
          <a:effectLst/>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2893273" y="7315200"/>
            <a:ext cx="1975102" cy="148132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161</TotalTime>
  <Words>113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1300 Ocean Boulevard #115 Sea Cabin On The Ocean Isle of Palms, SC 29451 MLS# 16005904 $299,000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2016-03-23T12:08:01Z</dcterms:modified>
</cp:coreProperties>
</file>