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10972800"/>
  <p:notesSz cx="6858000" cy="9144000"/>
  <p:defaultTextStyle>
    <a:defPPr>
      <a:defRPr lang="en-US"/>
    </a:defPPr>
    <a:lvl1pPr marL="0" algn="l" defTabSz="1149437" rtl="0" eaLnBrk="1" latinLnBrk="0" hangingPunct="1">
      <a:defRPr sz="2256" kern="1200">
        <a:solidFill>
          <a:schemeClr val="tx1"/>
        </a:solidFill>
        <a:latin typeface="+mn-lt"/>
        <a:ea typeface="+mn-ea"/>
        <a:cs typeface="+mn-cs"/>
      </a:defRPr>
    </a:lvl1pPr>
    <a:lvl2pPr marL="574719" algn="l" defTabSz="1149437" rtl="0" eaLnBrk="1" latinLnBrk="0" hangingPunct="1">
      <a:defRPr sz="2256" kern="1200">
        <a:solidFill>
          <a:schemeClr val="tx1"/>
        </a:solidFill>
        <a:latin typeface="+mn-lt"/>
        <a:ea typeface="+mn-ea"/>
        <a:cs typeface="+mn-cs"/>
      </a:defRPr>
    </a:lvl2pPr>
    <a:lvl3pPr marL="1149437" algn="l" defTabSz="1149437" rtl="0" eaLnBrk="1" latinLnBrk="0" hangingPunct="1">
      <a:defRPr sz="2256" kern="1200">
        <a:solidFill>
          <a:schemeClr val="tx1"/>
        </a:solidFill>
        <a:latin typeface="+mn-lt"/>
        <a:ea typeface="+mn-ea"/>
        <a:cs typeface="+mn-cs"/>
      </a:defRPr>
    </a:lvl3pPr>
    <a:lvl4pPr marL="1724157" algn="l" defTabSz="1149437" rtl="0" eaLnBrk="1" latinLnBrk="0" hangingPunct="1">
      <a:defRPr sz="2256" kern="1200">
        <a:solidFill>
          <a:schemeClr val="tx1"/>
        </a:solidFill>
        <a:latin typeface="+mn-lt"/>
        <a:ea typeface="+mn-ea"/>
        <a:cs typeface="+mn-cs"/>
      </a:defRPr>
    </a:lvl4pPr>
    <a:lvl5pPr marL="2298876" algn="l" defTabSz="1149437" rtl="0" eaLnBrk="1" latinLnBrk="0" hangingPunct="1">
      <a:defRPr sz="2256" kern="1200">
        <a:solidFill>
          <a:schemeClr val="tx1"/>
        </a:solidFill>
        <a:latin typeface="+mn-lt"/>
        <a:ea typeface="+mn-ea"/>
        <a:cs typeface="+mn-cs"/>
      </a:defRPr>
    </a:lvl5pPr>
    <a:lvl6pPr marL="2873594" algn="l" defTabSz="1149437" rtl="0" eaLnBrk="1" latinLnBrk="0" hangingPunct="1">
      <a:defRPr sz="2256" kern="1200">
        <a:solidFill>
          <a:schemeClr val="tx1"/>
        </a:solidFill>
        <a:latin typeface="+mn-lt"/>
        <a:ea typeface="+mn-ea"/>
        <a:cs typeface="+mn-cs"/>
      </a:defRPr>
    </a:lvl6pPr>
    <a:lvl7pPr marL="3448313" algn="l" defTabSz="1149437" rtl="0" eaLnBrk="1" latinLnBrk="0" hangingPunct="1">
      <a:defRPr sz="2256" kern="1200">
        <a:solidFill>
          <a:schemeClr val="tx1"/>
        </a:solidFill>
        <a:latin typeface="+mn-lt"/>
        <a:ea typeface="+mn-ea"/>
        <a:cs typeface="+mn-cs"/>
      </a:defRPr>
    </a:lvl7pPr>
    <a:lvl8pPr marL="4023033" algn="l" defTabSz="1149437" rtl="0" eaLnBrk="1" latinLnBrk="0" hangingPunct="1">
      <a:defRPr sz="2256" kern="1200">
        <a:solidFill>
          <a:schemeClr val="tx1"/>
        </a:solidFill>
        <a:latin typeface="+mn-lt"/>
        <a:ea typeface="+mn-ea"/>
        <a:cs typeface="+mn-cs"/>
      </a:defRPr>
    </a:lvl8pPr>
    <a:lvl9pPr marL="4597751" algn="l" defTabSz="1149437" rtl="0" eaLnBrk="1" latinLnBrk="0" hangingPunct="1">
      <a:defRPr sz="225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531E"/>
    <a:srgbClr val="EFD9A7"/>
    <a:srgbClr val="BDB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77" autoAdjust="0"/>
    <p:restoredTop sz="94660"/>
  </p:normalViewPr>
  <p:slideViewPr>
    <p:cSldViewPr>
      <p:cViewPr>
        <p:scale>
          <a:sx n="100" d="100"/>
          <a:sy n="100" d="100"/>
        </p:scale>
        <p:origin x="90" y="858"/>
      </p:cViewPr>
      <p:guideLst>
        <p:guide orient="horz" pos="3456"/>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08683"/>
            <a:ext cx="7772400" cy="2352039"/>
          </a:xfrm>
        </p:spPr>
        <p:txBody>
          <a:bodyPr/>
          <a:lstStyle/>
          <a:p>
            <a:r>
              <a:rPr lang="en-US"/>
              <a:t>Click to edit Master title style</a:t>
            </a:r>
          </a:p>
        </p:txBody>
      </p:sp>
      <p:sp>
        <p:nvSpPr>
          <p:cNvPr id="3" name="Subtitle 2"/>
          <p:cNvSpPr>
            <a:spLocks noGrp="1"/>
          </p:cNvSpPr>
          <p:nvPr>
            <p:ph type="subTitle" idx="1"/>
          </p:nvPr>
        </p:nvSpPr>
        <p:spPr>
          <a:xfrm>
            <a:off x="1371600" y="6217920"/>
            <a:ext cx="6400800" cy="280416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39423"/>
            <a:ext cx="2057400" cy="93624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39423"/>
            <a:ext cx="6019800" cy="93624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7051041"/>
            <a:ext cx="7772400" cy="217932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22313" y="4650742"/>
            <a:ext cx="7772400" cy="2400299"/>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60325"/>
            <a:ext cx="4038600" cy="724154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60325"/>
            <a:ext cx="4038600" cy="724154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456181"/>
            <a:ext cx="4040188" cy="1023620"/>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57200" y="3479801"/>
            <a:ext cx="4040188" cy="632206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2456181"/>
            <a:ext cx="4041774" cy="1023620"/>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5026" y="3479801"/>
            <a:ext cx="4041774" cy="632206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36881"/>
            <a:ext cx="3008313" cy="185928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575050" y="436881"/>
            <a:ext cx="5111751" cy="9364981"/>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296161"/>
            <a:ext cx="3008313" cy="7505701"/>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7680961"/>
            <a:ext cx="5486400" cy="906781"/>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792288" y="980439"/>
            <a:ext cx="5486400" cy="658368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792288" y="8587742"/>
            <a:ext cx="5486400" cy="1287779"/>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6000" r="-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9420"/>
            <a:ext cx="8229600" cy="18288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57200" y="2560325"/>
            <a:ext cx="8229600" cy="7241541"/>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10170162"/>
            <a:ext cx="2133600" cy="584199"/>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6/17/2020</a:t>
            </a:fld>
            <a:endParaRPr lang="en-US"/>
          </a:p>
        </p:txBody>
      </p:sp>
      <p:sp>
        <p:nvSpPr>
          <p:cNvPr id="5" name="Footer Placeholder 4"/>
          <p:cNvSpPr>
            <a:spLocks noGrp="1"/>
          </p:cNvSpPr>
          <p:nvPr>
            <p:ph type="ftr" sz="quarter" idx="3"/>
          </p:nvPr>
        </p:nvSpPr>
        <p:spPr>
          <a:xfrm>
            <a:off x="3124200" y="10170162"/>
            <a:ext cx="2895600" cy="584199"/>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10170162"/>
            <a:ext cx="2133600" cy="584199"/>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jp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0000" r="-40000"/>
          </a:stretch>
        </a:blipFill>
        <a:effectLst/>
      </p:bgPr>
    </p:bg>
    <p:spTree>
      <p:nvGrpSpPr>
        <p:cNvPr id="1" name=""/>
        <p:cNvGrpSpPr/>
        <p:nvPr/>
      </p:nvGrpSpPr>
      <p:grpSpPr>
        <a:xfrm>
          <a:off x="0" y="0"/>
          <a:ext cx="0" cy="0"/>
          <a:chOff x="0" y="0"/>
          <a:chExt cx="0" cy="0"/>
        </a:xfrm>
      </p:grpSpPr>
      <p:sp>
        <p:nvSpPr>
          <p:cNvPr id="18" name="Rectangle 17"/>
          <p:cNvSpPr/>
          <p:nvPr/>
        </p:nvSpPr>
        <p:spPr>
          <a:xfrm>
            <a:off x="685800" y="9525000"/>
            <a:ext cx="778002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874883" y="10005298"/>
            <a:ext cx="3056227" cy="738664"/>
          </a:xfrm>
          <a:prstGeom prst="rect">
            <a:avLst/>
          </a:prstGeom>
        </p:spPr>
        <p:txBody>
          <a:bodyPr wrap="square">
            <a:spAutoFit/>
          </a:bodyPr>
          <a:lstStyle/>
          <a:p>
            <a:pPr algn="r"/>
            <a:r>
              <a:rPr lang="en-US" sz="1400" dirty="0">
                <a:latin typeface="Gotham Book" pitchFamily="50" charset="0"/>
                <a:cs typeface="Gotham Book" pitchFamily="50" charset="0"/>
              </a:rPr>
              <a:t>The Boulevard Company, LLC</a:t>
            </a:r>
          </a:p>
          <a:p>
            <a:pPr algn="r"/>
            <a:r>
              <a:rPr lang="en-US" sz="1400" dirty="0">
                <a:latin typeface="Gotham Book" pitchFamily="50" charset="0"/>
                <a:cs typeface="Gotham Book" pitchFamily="50" charset="0"/>
              </a:rPr>
              <a:t>806 Johnnie Dodds Blvd Ste 100</a:t>
            </a:r>
          </a:p>
          <a:p>
            <a:pPr algn="r"/>
            <a:r>
              <a:rPr lang="en-US" sz="1400" dirty="0">
                <a:latin typeface="Gotham Book" pitchFamily="50" charset="0"/>
                <a:cs typeface="Gotham Book" pitchFamily="50" charset="0"/>
              </a:rPr>
              <a:t>Mt Pleasant, SC 29464</a:t>
            </a:r>
            <a:endParaRPr lang="en-US" sz="1400" dirty="0">
              <a:latin typeface="Gotham Book"/>
              <a:cs typeface="Gotham Book" pitchFamily="50" charset="0"/>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1110" y="9917430"/>
            <a:ext cx="995480" cy="914400"/>
          </a:xfrm>
          <a:prstGeom prst="rect">
            <a:avLst/>
          </a:prstGeom>
        </p:spPr>
      </p:pic>
      <p:sp>
        <p:nvSpPr>
          <p:cNvPr id="22" name="Rectangle 21"/>
          <p:cNvSpPr/>
          <p:nvPr/>
        </p:nvSpPr>
        <p:spPr>
          <a:xfrm>
            <a:off x="1343801" y="9877892"/>
            <a:ext cx="2925317" cy="993477"/>
          </a:xfrm>
          <a:prstGeom prst="rect">
            <a:avLst/>
          </a:prstGeom>
        </p:spPr>
        <p:txBody>
          <a:bodyPr wrap="square">
            <a:spAutoFit/>
          </a:bodyPr>
          <a:lstStyle/>
          <a:p>
            <a:r>
              <a:rPr lang="en-US" b="1" dirty="0">
                <a:latin typeface="Gotham Book" pitchFamily="50" charset="0"/>
                <a:cs typeface="Gotham Book" pitchFamily="50" charset="0"/>
              </a:rPr>
              <a:t>Laura McLain</a:t>
            </a:r>
          </a:p>
          <a:p>
            <a:r>
              <a:rPr lang="en-US" sz="1800" dirty="0">
                <a:latin typeface="Gotham Book"/>
              </a:rPr>
              <a:t>(843) 509-7647</a:t>
            </a:r>
          </a:p>
          <a:p>
            <a:r>
              <a:rPr lang="en-US" sz="1800" dirty="0">
                <a:latin typeface="Gotham Book"/>
              </a:rPr>
              <a:t>laura@lauramclainrealty.com</a:t>
            </a: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rcRect/>
          <a:stretch/>
        </p:blipFill>
        <p:spPr>
          <a:xfrm>
            <a:off x="381959" y="1227435"/>
            <a:ext cx="3657600" cy="27432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52400" y="152399"/>
            <a:ext cx="8839200" cy="923330"/>
          </a:xfrm>
          <a:prstGeom prst="rect">
            <a:avLst/>
          </a:prstGeom>
          <a:noFill/>
        </p:spPr>
        <p:txBody>
          <a:bodyPr wrap="square" rtlCol="0" anchor="t">
            <a:spAutoFit/>
          </a:bodyPr>
          <a:lstStyle/>
          <a:p>
            <a:pPr algn="ctr"/>
            <a:r>
              <a:rPr lang="en-US" sz="5400" dirty="0">
                <a:ln w="3175">
                  <a:noFill/>
                </a:ln>
                <a:solidFill>
                  <a:srgbClr val="D9531E"/>
                </a:solidFill>
                <a:effectLst>
                  <a:outerShdw blurRad="38100" dist="38100" dir="2700000" algn="tl">
                    <a:srgbClr val="000000">
                      <a:alpha val="43137"/>
                    </a:srgbClr>
                  </a:outerShdw>
                </a:effectLst>
                <a:latin typeface="Freestyle Script" panose="030804020302050B0404" pitchFamily="66" charset="0"/>
                <a:cs typeface="Gotham Book" pitchFamily="50" charset="0"/>
              </a:rPr>
              <a:t>Vacant &amp; Easy To Show</a:t>
            </a:r>
            <a:endParaRPr lang="en-US" sz="3600" i="1" dirty="0">
              <a:ln w="3175">
                <a:noFill/>
              </a:ln>
              <a:solidFill>
                <a:srgbClr val="D9531E"/>
              </a:solidFill>
              <a:effectLst>
                <a:outerShdw blurRad="38100" dist="38100" dir="2700000" algn="tl">
                  <a:srgbClr val="000000">
                    <a:alpha val="43137"/>
                  </a:srgbClr>
                </a:outerShdw>
              </a:effectLst>
              <a:latin typeface="Freestyle Script" panose="030804020302050B0404" pitchFamily="66" charset="0"/>
              <a:cs typeface="Gotham Book" pitchFamily="50" charset="0"/>
            </a:endParaRPr>
          </a:p>
        </p:txBody>
      </p:sp>
      <p:sp>
        <p:nvSpPr>
          <p:cNvPr id="2" name="Title 1"/>
          <p:cNvSpPr>
            <a:spLocks noGrp="1"/>
          </p:cNvSpPr>
          <p:nvPr>
            <p:ph type="ctrTitle"/>
          </p:nvPr>
        </p:nvSpPr>
        <p:spPr>
          <a:xfrm>
            <a:off x="685800" y="-1143000"/>
            <a:ext cx="7780020" cy="1058169"/>
          </a:xfrm>
          <a:noFill/>
          <a:ln>
            <a:noFill/>
          </a:ln>
        </p:spPr>
        <p:txBody>
          <a:bodyPr>
            <a:noAutofit/>
          </a:bodyPr>
          <a:lstStyle/>
          <a:p>
            <a:pPr algn="l"/>
            <a:r>
              <a:rPr lang="en-US" sz="2800"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t>Open House Thursday 11a-2p</a:t>
            </a:r>
            <a:br>
              <a:rPr lang="en-US" sz="3000"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br>
            <a:r>
              <a:rPr lang="en-US" sz="2000"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t>Check Out This Beautiful New Home </a:t>
            </a:r>
            <a:br>
              <a:rPr lang="en-US" sz="2000"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br>
            <a:r>
              <a:rPr lang="en-US" sz="2000"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t>And Enjoy A Light Lunch</a:t>
            </a:r>
            <a:endParaRPr lang="en-US" sz="3000" i="1" dirty="0">
              <a:solidFill>
                <a:srgbClr val="D9531E"/>
              </a:solidFill>
              <a:effectLst>
                <a:outerShdw blurRad="38100" dist="38100" dir="2700000" algn="tl">
                  <a:srgbClr val="000000">
                    <a:alpha val="43137"/>
                  </a:srgbClr>
                </a:outerShdw>
              </a:effectLst>
              <a:latin typeface="Gotham Book" pitchFamily="50" charset="0"/>
              <a:cs typeface="Gotham Book" pitchFamily="50" charset="0"/>
            </a:endParaRPr>
          </a:p>
        </p:txBody>
      </p:sp>
      <p:sp>
        <p:nvSpPr>
          <p:cNvPr id="3" name="Rectangle 2">
            <a:extLst>
              <a:ext uri="{FF2B5EF4-FFF2-40B4-BE49-F238E27FC236}">
                <a16:creationId xmlns:a16="http://schemas.microsoft.com/office/drawing/2014/main" id="{6D73979C-C6A9-4D0D-B3A4-89370BDAFFAB}"/>
              </a:ext>
            </a:extLst>
          </p:cNvPr>
          <p:cNvSpPr/>
          <p:nvPr/>
        </p:nvSpPr>
        <p:spPr>
          <a:xfrm>
            <a:off x="184905" y="6254306"/>
            <a:ext cx="8774191" cy="2062103"/>
          </a:xfrm>
          <a:prstGeom prst="rect">
            <a:avLst/>
          </a:prstGeom>
        </p:spPr>
        <p:txBody>
          <a:bodyPr wrap="square">
            <a:spAutoFit/>
          </a:bodyPr>
          <a:lstStyle/>
          <a:p>
            <a:pPr algn="ctr"/>
            <a:r>
              <a:rPr lang="en-US" sz="1600" dirty="0">
                <a:latin typeface="Gotham Book" pitchFamily="50" charset="0"/>
                <a:cs typeface="Gotham Book" pitchFamily="50" charset="0"/>
              </a:rPr>
              <a:t>Lovely top floor 2 bedroom, 2 bath condo with large balcony. Well maintained and ready for you to call home. Both bedrooms are on opposite sides of living area offering maximum privacy. In unit laundry includes washer and dryer. Kitchen includes refrigerator. Exterior of building has been recently painted and has new doors and windows. Balcony is extra large. Fresh interior paint &amp; classic Crown Molding accentuates the 9 ft ceilings and creates a bright, open feel. Exterior renovations just completed. New Siding, New Windows, New Balcony Railings, New Pool Furniture, Clubhouse Renovation &amp; New landscaping. Extra storage is in the breezeway. Madison residents enjoy Resort Style Amenities, including a state-of-the-art Fitness Center, Clubhouse area Swimming Pool, lighted Tennis Courts.</a:t>
            </a:r>
            <a:endParaRPr lang="en-US" sz="1200" i="1" dirty="0"/>
          </a:p>
        </p:txBody>
      </p:sp>
      <p:sp>
        <p:nvSpPr>
          <p:cNvPr id="33" name="TextBox 32">
            <a:extLst>
              <a:ext uri="{FF2B5EF4-FFF2-40B4-BE49-F238E27FC236}">
                <a16:creationId xmlns:a16="http://schemas.microsoft.com/office/drawing/2014/main" id="{5A74B01A-BE84-47A3-B03F-2F18A8894673}"/>
              </a:ext>
            </a:extLst>
          </p:cNvPr>
          <p:cNvSpPr txBox="1"/>
          <p:nvPr/>
        </p:nvSpPr>
        <p:spPr>
          <a:xfrm>
            <a:off x="152400" y="4122341"/>
            <a:ext cx="8839200" cy="769441"/>
          </a:xfrm>
          <a:prstGeom prst="rect">
            <a:avLst/>
          </a:prstGeom>
          <a:noFill/>
        </p:spPr>
        <p:txBody>
          <a:bodyPr wrap="square" rtlCol="0" anchor="t">
            <a:spAutoFit/>
          </a:bodyPr>
          <a:lstStyle/>
          <a:p>
            <a:pPr algn="ctr"/>
            <a:r>
              <a:rPr lang="en-US" sz="2400" b="1" dirty="0">
                <a:ln w="3175">
                  <a:noFill/>
                </a:ln>
                <a:solidFill>
                  <a:sysClr val="windowText" lastClr="000000"/>
                </a:solidFill>
                <a:latin typeface="Gotham Book" pitchFamily="50" charset="0"/>
                <a:cs typeface="Gotham Book" pitchFamily="50" charset="0"/>
              </a:rPr>
              <a:t>1300 Park West Boulevard 122</a:t>
            </a:r>
          </a:p>
          <a:p>
            <a:pPr algn="ctr"/>
            <a:r>
              <a:rPr lang="en-US" sz="2000" dirty="0">
                <a:ln w="3175">
                  <a:noFill/>
                </a:ln>
                <a:solidFill>
                  <a:sysClr val="windowText" lastClr="000000"/>
                </a:solidFill>
                <a:latin typeface="Gotham Book" pitchFamily="50" charset="0"/>
                <a:cs typeface="Gotham Book" pitchFamily="50" charset="0"/>
              </a:rPr>
              <a:t>Park West | Mount Pleasant, SC 29466 | MLS# 20010845 | $205,000</a:t>
            </a:r>
          </a:p>
        </p:txBody>
      </p:sp>
      <p:pic>
        <p:nvPicPr>
          <p:cNvPr id="29" name="Picture 28">
            <a:extLst>
              <a:ext uri="{FF2B5EF4-FFF2-40B4-BE49-F238E27FC236}">
                <a16:creationId xmlns:a16="http://schemas.microsoft.com/office/drawing/2014/main" id="{BE172472-8C9D-4563-A20E-04FFEA1D3F9F}"/>
              </a:ext>
            </a:extLst>
          </p:cNvPr>
          <p:cNvPicPr>
            <a:picLocks/>
          </p:cNvPicPr>
          <p:nvPr/>
        </p:nvPicPr>
        <p:blipFill rotWithShape="1">
          <a:blip r:embed="rId6" cstate="print">
            <a:extLst>
              <a:ext uri="{28A0092B-C50C-407E-A947-70E740481C1C}">
                <a14:useLocalDpi xmlns:a14="http://schemas.microsoft.com/office/drawing/2010/main" val="0"/>
              </a:ext>
            </a:extLst>
          </a:blip>
          <a:srcRect b="10958"/>
          <a:stretch/>
        </p:blipFill>
        <p:spPr>
          <a:xfrm>
            <a:off x="3886200" y="8468114"/>
            <a:ext cx="1371600" cy="1051959"/>
          </a:xfrm>
          <a:prstGeom prst="rect">
            <a:avLst/>
          </a:prstGeom>
          <a:ln>
            <a:noFill/>
          </a:ln>
          <a:effectLst>
            <a:outerShdw blurRad="292100" dist="139700" dir="2700000" algn="tl" rotWithShape="0">
              <a:srgbClr val="333333">
                <a:alpha val="65000"/>
              </a:srgbClr>
            </a:outerShdw>
          </a:effectLst>
        </p:spPr>
      </p:pic>
      <p:pic>
        <p:nvPicPr>
          <p:cNvPr id="34" name="Picture 33">
            <a:extLst>
              <a:ext uri="{FF2B5EF4-FFF2-40B4-BE49-F238E27FC236}">
                <a16:creationId xmlns:a16="http://schemas.microsoft.com/office/drawing/2014/main" id="{E65A7D48-C511-4D41-B585-04D5A8740266}"/>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168652" y="8468114"/>
            <a:ext cx="1371600" cy="1051958"/>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A721BEA3-A92D-4B67-A3E5-FA5C1D03A95D}"/>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7603749" y="8468114"/>
            <a:ext cx="1371600" cy="1054917"/>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28D20321-40D3-42E8-8873-31C1C426C4CF}"/>
              </a:ext>
            </a:extLst>
          </p:cNvPr>
          <p:cNvPicPr>
            <a:picLocks/>
          </p:cNvPicPr>
          <p:nvPr/>
        </p:nvPicPr>
        <p:blipFill rotWithShape="1">
          <a:blip r:embed="rId9" cstate="print">
            <a:extLst>
              <a:ext uri="{28A0092B-C50C-407E-A947-70E740481C1C}">
                <a14:useLocalDpi xmlns:a14="http://schemas.microsoft.com/office/drawing/2010/main" val="0"/>
              </a:ext>
            </a:extLst>
          </a:blip>
          <a:srcRect l="5424" r="5687"/>
          <a:stretch/>
        </p:blipFill>
        <p:spPr>
          <a:xfrm>
            <a:off x="5104441" y="1227435"/>
            <a:ext cx="3657600" cy="2741923"/>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7E4B2ACE-6600-423D-A0A1-7D8EF345431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52399" y="9917430"/>
            <a:ext cx="1191402" cy="914400"/>
          </a:xfrm>
          <a:prstGeom prst="rect">
            <a:avLst/>
          </a:prstGeom>
        </p:spPr>
      </p:pic>
      <p:pic>
        <p:nvPicPr>
          <p:cNvPr id="9" name="Picture 8"/>
          <p:cNvPicPr>
            <a:picLocks/>
          </p:cNvPicPr>
          <p:nvPr/>
        </p:nvPicPr>
        <p:blipFill>
          <a:blip r:embed="rId11" cstate="print">
            <a:extLst>
              <a:ext uri="{28A0092B-C50C-407E-A947-70E740481C1C}">
                <a14:useLocalDpi xmlns:a14="http://schemas.microsoft.com/office/drawing/2010/main" val="0"/>
              </a:ext>
            </a:extLst>
          </a:blip>
          <a:srcRect/>
          <a:stretch/>
        </p:blipFill>
        <p:spPr>
          <a:xfrm>
            <a:off x="2647018" y="5043488"/>
            <a:ext cx="1371600" cy="1059112"/>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F7913B76-1D1A-4ED9-BE44-74A04390E2D0}"/>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168652" y="5043488"/>
            <a:ext cx="1371600" cy="1056148"/>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2C5A4344-169D-4441-97E4-256A3D9408C3}"/>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7603749" y="5043488"/>
            <a:ext cx="1371600" cy="1056148"/>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AB486D9A-C8DB-4CB4-92DB-34125FE73E68}"/>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5125384" y="5043488"/>
            <a:ext cx="1371600" cy="1059111"/>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7AA6503B-21F6-4B95-8EFF-A10C509C9F3F}"/>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2027426" y="8468114"/>
            <a:ext cx="1371600" cy="1051958"/>
          </a:xfrm>
          <a:prstGeom prst="rect">
            <a:avLst/>
          </a:prstGeom>
          <a:ln>
            <a:noFill/>
          </a:ln>
          <a:effectLst>
            <a:outerShdw blurRad="292100" dist="139700" dir="2700000" algn="tl" rotWithShape="0">
              <a:srgbClr val="333333">
                <a:alpha val="65000"/>
              </a:srgbClr>
            </a:outerShdw>
          </a:effectLst>
        </p:spPr>
      </p:pic>
      <p:pic>
        <p:nvPicPr>
          <p:cNvPr id="30" name="Picture 29">
            <a:extLst>
              <a:ext uri="{FF2B5EF4-FFF2-40B4-BE49-F238E27FC236}">
                <a16:creationId xmlns:a16="http://schemas.microsoft.com/office/drawing/2014/main" id="{26C49DC8-6940-4F26-B060-B86CC7528DF7}"/>
              </a:ext>
            </a:extLst>
          </p:cNvPr>
          <p:cNvPicPr>
            <a:picLocks/>
          </p:cNvPicPr>
          <p:nvPr/>
        </p:nvPicPr>
        <p:blipFill rotWithShape="1">
          <a:blip r:embed="rId16" cstate="print">
            <a:extLst>
              <a:ext uri="{28A0092B-C50C-407E-A947-70E740481C1C}">
                <a14:useLocalDpi xmlns:a14="http://schemas.microsoft.com/office/drawing/2010/main" val="0"/>
              </a:ext>
            </a:extLst>
          </a:blip>
          <a:srcRect b="10958"/>
          <a:stretch/>
        </p:blipFill>
        <p:spPr>
          <a:xfrm>
            <a:off x="5744974" y="8468114"/>
            <a:ext cx="1371600" cy="10519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6647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210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Freestyle Script</vt:lpstr>
      <vt:lpstr>Gotham Book</vt:lpstr>
      <vt:lpstr>Office Theme</vt:lpstr>
      <vt:lpstr>Open House Thursday 11a-2p Check Out This Beautiful New Home  And Enjoy A Light Lunch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47</cp:revision>
  <dcterms:created xsi:type="dcterms:W3CDTF">2006-08-16T00:00:00Z</dcterms:created>
  <dcterms:modified xsi:type="dcterms:W3CDTF">2020-06-17T15:30:56Z</dcterms:modified>
</cp:coreProperties>
</file>