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4/21/2017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99"/>
            <a:ext cx="7772400" cy="5185208"/>
          </a:xfrm>
          <a:prstGeom prst="rect">
            <a:avLst/>
          </a:prstGeom>
        </p:spPr>
      </p:pic>
      <p:sp>
        <p:nvSpPr>
          <p:cNvPr id="5" name="Rectangle 4"/>
          <p:cNvSpPr/>
          <p:nvPr/>
        </p:nvSpPr>
        <p:spPr>
          <a:xfrm>
            <a:off x="8193246" y="130169"/>
            <a:ext cx="1484154"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346331"/>
            <a:ext cx="5595602" cy="3450195"/>
          </a:xfrm>
        </p:spPr>
        <p:txBody>
          <a:bodyPr anchor="ctr">
            <a:noAutofit/>
          </a:bodyPr>
          <a:lstStyle/>
          <a:p>
            <a:r>
              <a:rPr lang="en-US" sz="18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Beach front condo in the heart of the Isle of Palms. This very well maintained condo has fresh paint, tile floors throughout, smooth ceilings and great furnishings. You will enjoy the kitchen, living area and porch with great views and sounds of the ocean. Sea Cabin offers guests and owners their own private pier, gated beach access, pool and laundry. Enjoy the beach condo rental opportunity this unit offers or make this your personal retreat! Just bring your suitcase.</a:t>
            </a:r>
          </a:p>
        </p:txBody>
      </p:sp>
      <p:sp>
        <p:nvSpPr>
          <p:cNvPr id="2" name="Title 1"/>
          <p:cNvSpPr>
            <a:spLocks noGrp="1"/>
          </p:cNvSpPr>
          <p:nvPr>
            <p:ph type="ctrTitle"/>
          </p:nvPr>
        </p:nvSpPr>
        <p:spPr>
          <a:xfrm>
            <a:off x="116183" y="0"/>
            <a:ext cx="7555370" cy="3886200"/>
          </a:xfrm>
        </p:spPr>
        <p:txBody>
          <a:bodyPr anchor="ctr">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1300 Ocean Boulevard 125-B</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Sea Cabin On The Ocean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17011220 ~ $289,000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116183" y="130169"/>
            <a:ext cx="5409793" cy="830997"/>
          </a:xfrm>
          <a:prstGeom prst="rect">
            <a:avLst/>
          </a:prstGeom>
          <a:noFill/>
        </p:spPr>
        <p:txBody>
          <a:bodyPr wrap="square">
            <a:spAutoFit/>
          </a:bodyPr>
          <a:lstStyle/>
          <a:p>
            <a:r>
              <a:rPr lang="en-US" sz="2400" b="1" i="1" dirty="0">
                <a:solidFill>
                  <a:srgbClr val="002060"/>
                </a:solidFill>
                <a:effectLst>
                  <a:outerShdw blurRad="139700" dist="38100" dir="5400000" algn="t" rotWithShape="0">
                    <a:schemeClr val="bg1">
                      <a:lumMod val="50000"/>
                      <a:alpha val="73000"/>
                    </a:schemeClr>
                  </a:outerShdw>
                </a:effectLst>
              </a:rPr>
              <a:t>Very Well Maintained…</a:t>
            </a:r>
            <a:br>
              <a:rPr lang="en-US" sz="2400" b="1" i="1" dirty="0">
                <a:solidFill>
                  <a:srgbClr val="002060"/>
                </a:solidFill>
                <a:effectLst>
                  <a:outerShdw blurRad="139700" dist="38100" dir="5400000" algn="t" rotWithShape="0">
                    <a:schemeClr val="bg1">
                      <a:lumMod val="50000"/>
                      <a:alpha val="73000"/>
                    </a:schemeClr>
                  </a:outerShdw>
                </a:effectLst>
              </a:rPr>
            </a:br>
            <a:r>
              <a:rPr lang="en-US" sz="2400" b="1" i="1" dirty="0">
                <a:solidFill>
                  <a:srgbClr val="002060"/>
                </a:solidFill>
                <a:effectLst>
                  <a:outerShdw blurRad="139700" dist="38100" dir="5400000" algn="t" rotWithShape="0">
                    <a:schemeClr val="bg1">
                      <a:lumMod val="50000"/>
                      <a:alpha val="73000"/>
                    </a:schemeClr>
                  </a:outerShdw>
                </a:effectLst>
              </a:rPr>
              <a:t>Great Vacation Rental</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696451" y="4570507"/>
            <a:ext cx="1975102" cy="1311271"/>
          </a:xfrm>
          <a:prstGeom prst="rect">
            <a:avLst/>
          </a:prstGeom>
          <a:ln>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696451" y="6030423"/>
            <a:ext cx="1975102" cy="1314908"/>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96451" y="1641574"/>
            <a:ext cx="1975102" cy="1316734"/>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696449" y="3106953"/>
            <a:ext cx="1975104" cy="1314909"/>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96451" y="183470"/>
            <a:ext cx="1975102" cy="1309459"/>
          </a:xfrm>
          <a:prstGeom prst="rect">
            <a:avLst/>
          </a:prstGeom>
          <a:ln>
            <a:solidFill>
              <a:schemeClr val="bg1"/>
            </a:solidFill>
          </a:ln>
          <a:effectLst>
            <a:outerShdw blurRad="63500" sx="102000" sy="102000" algn="ctr" rotWithShape="0">
              <a:prstClr val="black">
                <a:alpha val="40000"/>
              </a:prstClr>
            </a:outerShdw>
          </a:effectLst>
        </p:spPr>
      </p:pic>
      <p:sp>
        <p:nvSpPr>
          <p:cNvPr id="30" name="Rectangle 29"/>
          <p:cNvSpPr/>
          <p:nvPr/>
        </p:nvSpPr>
        <p:spPr>
          <a:xfrm>
            <a:off x="8389343" y="4884667"/>
            <a:ext cx="1897657" cy="461665"/>
          </a:xfrm>
          <a:prstGeom prst="rect">
            <a:avLst/>
          </a:prstGeom>
          <a:noFill/>
        </p:spPr>
        <p:txBody>
          <a:bodyPr wrap="square">
            <a:spAutoFit/>
          </a:bodyPr>
          <a:lstStyle/>
          <a:p>
            <a:pPr algn="ctr"/>
            <a:r>
              <a:rPr lang="en-US" sz="2400" i="1" dirty="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696449" y="7493977"/>
            <a:ext cx="1975104" cy="1316736"/>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176</TotalTime>
  <Words>117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1300 Ocean Boulevard 125-B Sea Cabin On The Ocean Isle of Palms, SC 29451 MLS# 17011220 ~ $289,000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2017-04-21T20:37:30Z</dcterms:modified>
</cp:coreProperties>
</file>