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139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11/9/2016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8807"/>
          </a:xfrm>
          <a:prstGeom prst="rect">
            <a:avLst/>
          </a:prstGeom>
        </p:spPr>
      </p:pic>
      <p:sp>
        <p:nvSpPr>
          <p:cNvPr id="5" name="Rectangle 4"/>
          <p:cNvSpPr/>
          <p:nvPr/>
        </p:nvSpPr>
        <p:spPr>
          <a:xfrm>
            <a:off x="8193246" y="130169"/>
            <a:ext cx="1484154"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91286" y="5346331"/>
            <a:ext cx="5681114" cy="3450195"/>
          </a:xfrm>
        </p:spPr>
        <p:txBody>
          <a:bodyPr anchor="ctr">
            <a:noAutofit/>
          </a:bodyPr>
          <a:lstStyle/>
          <a:p>
            <a:r>
              <a:rPr lang="en-US" sz="18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the Sea Cabin's in the heart of the Isle of Palms! 326-B offers some of the best oceanfront views any time of day or night with the added bonus of your own private access to the beach, community pool and fishing pier. This property isn't all about the views but the meticulous care of the property as well and it's great rental history. You will enjoy the convenience to all major shopping and restaurants on the Isle of Palms and Mt. Pleasant.</a:t>
            </a:r>
          </a:p>
        </p:txBody>
      </p:sp>
      <p:sp>
        <p:nvSpPr>
          <p:cNvPr id="2" name="Title 1"/>
          <p:cNvSpPr>
            <a:spLocks noGrp="1"/>
          </p:cNvSpPr>
          <p:nvPr>
            <p:ph type="ctrTitle"/>
          </p:nvPr>
        </p:nvSpPr>
        <p:spPr>
          <a:xfrm>
            <a:off x="0" y="0"/>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1300 Ocean Boulevard 326-B</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Sea Cabin On The Ocean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16028182 ~ $375,000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87701" y="4191000"/>
            <a:ext cx="5409793" cy="954107"/>
          </a:xfrm>
          <a:prstGeom prst="rect">
            <a:avLst/>
          </a:prstGeom>
          <a:noFill/>
        </p:spPr>
        <p:txBody>
          <a:bodyPr wrap="square">
            <a:spAutoFit/>
          </a:bodyPr>
          <a:lstStyle/>
          <a:p>
            <a:r>
              <a:rPr lang="en-US" sz="2800" b="1" i="1" dirty="0">
                <a:solidFill>
                  <a:srgbClr val="FFFF00"/>
                </a:solidFill>
                <a:effectLst>
                  <a:outerShdw blurRad="139700" dist="38100" dir="5400000" algn="t" rotWithShape="0">
                    <a:schemeClr val="bg1">
                      <a:lumMod val="50000"/>
                      <a:alpha val="73000"/>
                    </a:schemeClr>
                  </a:outerShdw>
                </a:effectLst>
              </a:rPr>
              <a:t>Easy to Show</a:t>
            </a:r>
          </a:p>
          <a:p>
            <a:r>
              <a:rPr lang="en-US" sz="2800" b="1" i="1" dirty="0">
                <a:solidFill>
                  <a:srgbClr val="FFFF00"/>
                </a:solidFill>
                <a:effectLst>
                  <a:outerShdw blurRad="139700" dist="38100" dir="5400000" algn="t" rotWithShape="0">
                    <a:schemeClr val="bg1">
                      <a:lumMod val="50000"/>
                      <a:alpha val="73000"/>
                    </a:schemeClr>
                  </a:outerShdw>
                </a:effectLst>
              </a:rPr>
              <a:t>November 12</a:t>
            </a:r>
            <a:r>
              <a:rPr lang="en-US" sz="2800" b="1" i="1" baseline="30000" dirty="0">
                <a:solidFill>
                  <a:srgbClr val="FFFF00"/>
                </a:solidFill>
                <a:effectLst>
                  <a:outerShdw blurRad="139700" dist="38100" dir="5400000" algn="t" rotWithShape="0">
                    <a:schemeClr val="bg1">
                      <a:lumMod val="50000"/>
                      <a:alpha val="73000"/>
                    </a:schemeClr>
                  </a:outerShdw>
                </a:effectLst>
              </a:rPr>
              <a:t>th</a:t>
            </a:r>
            <a:r>
              <a:rPr lang="en-US" sz="2800" b="1" i="1" dirty="0">
                <a:solidFill>
                  <a:srgbClr val="FFFF00"/>
                </a:solidFill>
                <a:effectLst>
                  <a:outerShdw blurRad="139700" dist="38100" dir="5400000" algn="t" rotWithShape="0">
                    <a:schemeClr val="bg1">
                      <a:lumMod val="50000"/>
                      <a:alpha val="73000"/>
                    </a:schemeClr>
                  </a:outerShdw>
                </a:effectLst>
              </a:rPr>
              <a:t>-20</a:t>
            </a:r>
            <a:r>
              <a:rPr lang="en-US" sz="2800" b="1" i="1" baseline="30000" dirty="0">
                <a:solidFill>
                  <a:srgbClr val="FFFF00"/>
                </a:solidFill>
                <a:effectLst>
                  <a:outerShdw blurRad="139700" dist="38100" dir="5400000" algn="t" rotWithShape="0">
                    <a:schemeClr val="bg1">
                      <a:lumMod val="50000"/>
                      <a:alpha val="73000"/>
                    </a:schemeClr>
                  </a:outerShdw>
                </a:effectLst>
              </a:rPr>
              <a:t>th</a:t>
            </a:r>
            <a:r>
              <a:rPr lang="en-US" sz="2800" b="1" i="1" dirty="0">
                <a:solidFill>
                  <a:srgbClr val="FFFF00"/>
                </a:solidFill>
                <a:effectLst>
                  <a:outerShdw blurRad="139700" dist="38100" dir="5400000" algn="t" rotWithShape="0">
                    <a:schemeClr val="bg1">
                      <a:lumMod val="50000"/>
                      <a:alpha val="73000"/>
                    </a:schemeClr>
                  </a:outerShdw>
                </a:effectLst>
              </a:rPr>
              <a:t> </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16183" y="4540887"/>
            <a:ext cx="1975102" cy="1371600"/>
          </a:xfrm>
          <a:prstGeom prst="rect">
            <a:avLst/>
          </a:prstGeom>
          <a:ln>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16183" y="6003716"/>
            <a:ext cx="1975102" cy="1371600"/>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rotWithShape="1">
          <a:blip r:embed="rId7" cstate="print">
            <a:extLst>
              <a:ext uri="{28A0092B-C50C-407E-A947-70E740481C1C}">
                <a14:useLocalDpi xmlns:a14="http://schemas.microsoft.com/office/drawing/2010/main" val="0"/>
              </a:ext>
            </a:extLst>
          </a:blip>
          <a:srcRect l="1" r="4000"/>
          <a:stretch/>
        </p:blipFill>
        <p:spPr>
          <a:xfrm>
            <a:off x="116184" y="1615229"/>
            <a:ext cx="1975102" cy="137160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6183" y="3078058"/>
            <a:ext cx="1975104" cy="1371600"/>
          </a:xfrm>
          <a:prstGeom prst="rect">
            <a:avLst/>
          </a:prstGeom>
          <a:ln>
            <a:solidFill>
              <a:schemeClr val="bg1"/>
            </a:solidFill>
          </a:ln>
          <a:effectLst>
            <a:outerShdw blurRad="63500" sx="102000" sy="102000" algn="ctr" rotWithShape="0">
              <a:prstClr val="black">
                <a:alpha val="40000"/>
              </a:prstClr>
            </a:outerShdw>
          </a:effectLst>
        </p:spPr>
      </p:pic>
      <p:pic>
        <p:nvPicPr>
          <p:cNvPr id="8" name="Picture 7"/>
          <p:cNvPicPr>
            <a:picLocks noChangeAspect="1"/>
          </p:cNvPicPr>
          <p:nvPr/>
        </p:nvPicPr>
        <p:blipFill rotWithShape="1">
          <a:blip r:embed="rId9" cstate="print">
            <a:extLst>
              <a:ext uri="{28A0092B-C50C-407E-A947-70E740481C1C}">
                <a14:useLocalDpi xmlns:a14="http://schemas.microsoft.com/office/drawing/2010/main" val="0"/>
              </a:ext>
            </a:extLst>
          </a:blip>
          <a:srcRect r="3866"/>
          <a:stretch/>
        </p:blipFill>
        <p:spPr>
          <a:xfrm>
            <a:off x="116184" y="152400"/>
            <a:ext cx="1975102" cy="1371600"/>
          </a:xfrm>
          <a:prstGeom prst="rect">
            <a:avLst/>
          </a:prstGeom>
          <a:ln>
            <a:solidFill>
              <a:schemeClr val="bg1"/>
            </a:solidFill>
          </a:ln>
          <a:effectLst>
            <a:outerShdw blurRad="63500" sx="102000" sy="102000" algn="ctr" rotWithShape="0">
              <a:prstClr val="black">
                <a:alpha val="40000"/>
              </a:prstClr>
            </a:outerShdw>
          </a:effectLst>
        </p:spPr>
      </p:pic>
      <p:sp>
        <p:nvSpPr>
          <p:cNvPr id="30" name="Rectangle 29"/>
          <p:cNvSpPr/>
          <p:nvPr/>
        </p:nvSpPr>
        <p:spPr>
          <a:xfrm>
            <a:off x="8389343" y="4884667"/>
            <a:ext cx="1897657" cy="461665"/>
          </a:xfrm>
          <a:prstGeom prst="rect">
            <a:avLst/>
          </a:prstGeom>
          <a:noFill/>
        </p:spPr>
        <p:txBody>
          <a:bodyPr wrap="square">
            <a:spAutoFit/>
          </a:bodyPr>
          <a:lstStyle/>
          <a:p>
            <a:pPr algn="ctr"/>
            <a:r>
              <a:rPr lang="en-US" sz="2400" i="1" dirty="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16183" y="7466545"/>
            <a:ext cx="1975104" cy="137160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170</TotalTime>
  <Words>118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1300 Ocean Boulevard 326-B Sea Cabin On The Ocean Isle of Palms, SC 29451 MLS# 16028182 ~ $375,000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2016-11-09T19:39:01Z</dcterms:modified>
</cp:coreProperties>
</file>