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A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546" y="10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hyperlink" Target="https://www.zillow.com/view-imx/e2d7a314-6376-404f-904b-513c24352712?setAttribution=mls&amp;wl=true&amp;initialViewType=pano&amp;utm_source=dashboard" TargetMode="External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33799" y="23083"/>
            <a:ext cx="4401185" cy="98488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en-US" sz="1600" b="1" dirty="0">
                <a:latin typeface="Century Gothic" panose="020B0502020202020204" pitchFamily="34" charset="0"/>
              </a:rPr>
              <a:t>Debbie Cromer</a:t>
            </a:r>
            <a:endParaRPr lang="en-US" sz="1600" dirty="0">
              <a:latin typeface="Century Gothic" panose="020B0502020202020204" pitchFamily="34" charset="0"/>
            </a:endParaRP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ABR, RSPS, REALTOR, CRS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(843) 437-6342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debbie@debbiecromer.com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www.debbiecromer.com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599" y="5356546"/>
            <a:ext cx="7772401" cy="3282878"/>
          </a:xfrm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Looking for a low-maintenance second home or a charming first home in a prime location? This beautifully renovated 1-bed, 1-bath second-floor condo at The Madison at Park West offers modern upgrades, resort-style amenities, and recent community enhancements—perfect for easy living! Step inside to gorgeous wood laminate floors w/ top-tier soundproofing, ideal for a peaceful retreat. To your right, a stylish wine/mini bar features solid surface countertops, built-in cabinets w/ glass inlay doors, craftsman trim, and a stone mosaic backsplash—great for entertaining. The kitchen shines w/ smudge-proof stainless steel Frigidaire Gallery appliances, shaker-style cabinets, subway tile backsplash, solid surface countertops w/ seating, a Kohler pull-down faucet, and under-cabinet lighting.</a:t>
            </a:r>
          </a:p>
          <a:p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The bedroom offers custom cabinetry in the walk-in closet, maximizing storage, while the spa-like bathroom boasts natural stone tile flooring, shiplap walls, a marble-top vanity, Kohler comfort-height toilet, rain shower head, and custom waterproof trim.</a:t>
            </a:r>
          </a:p>
          <a:p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In 2022, The Madison completed extensive exterior improvements, including all-new roofs, cement plank siding, exterior painting, and an updated fitness center in the clubhouse.</a:t>
            </a:r>
          </a:p>
          <a:p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Enjoy resort-style amenities, including a private pool, lighted tennis court, fitness center, clubhouse, volleyball court, grills, walking/jogging trails, picnic area, car wash station, boat storage, &amp; trash pickup. This gated community is directly across from the Mount Pleasant Recreation Center &amp; Dog Park, offering easy access to outdoor activities. Plus, you're just minutes from shopping, dining, &amp; entertainment.</a:t>
            </a:r>
          </a:p>
          <a:p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  <a:hlinkClick r:id="rId2"/>
              </a:rPr>
              <a:t>TAKE A VIRTUAL TOUR</a:t>
            </a:r>
            <a:endParaRPr lang="en-US" sz="11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066800"/>
            <a:ext cx="8229600" cy="587752"/>
          </a:xfrm>
          <a:prstGeom prst="rect">
            <a:avLst/>
          </a:prstGeom>
          <a:solidFill>
            <a:srgbClr val="BEAF8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1052901"/>
            <a:ext cx="8229600" cy="615553"/>
          </a:xfrm>
          <a:prstGeom prst="rect">
            <a:avLst/>
          </a:prstGeom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1300 Park West Boulevard 417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Park West | Mount Pleasant, SC 29466 | MLS# 25001896 | $299,500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11509" y="0"/>
            <a:ext cx="504336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Perfect for a Vacation Retreat</a:t>
            </a:r>
          </a:p>
          <a:p>
            <a:r>
              <a:rPr lang="en-US" sz="32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Or First Home!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9179" y="92626"/>
            <a:ext cx="929022" cy="1122764"/>
          </a:xfrm>
          <a:prstGeom prst="rect">
            <a:avLst/>
          </a:prstGeom>
          <a:noFill/>
          <a:ln w="28575">
            <a:solidFill>
              <a:schemeClr val="bg2">
                <a:lumMod val="9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9359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0877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2" name="Picture 31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1634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2B73E9F-D68C-45AE-99E3-3BBD12094132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FEFDB92-D4D6-4103-A5E7-FE6E5CB98738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0876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9E7196DD-0F67-4E97-859C-436764631886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0118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DC3AF27-1E71-477F-8725-631A4384AC2D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0117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249EEDF-F261-4ACA-9F84-5C12D2C0E052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9358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DF408B4-4F12-4DD5-B1AF-D0A7785D28C5}"/>
              </a:ext>
            </a:extLst>
          </p:cNvPr>
          <p:cNvSpPr/>
          <p:nvPr/>
        </p:nvSpPr>
        <p:spPr>
          <a:xfrm>
            <a:off x="0" y="9784080"/>
            <a:ext cx="8229600" cy="274320"/>
          </a:xfrm>
          <a:prstGeom prst="rect">
            <a:avLst/>
          </a:prstGeom>
          <a:solidFill>
            <a:srgbClr val="BEA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| 1090 Park West Blvd; Ste 103 | Mount Pleasant, SC 29466</a:t>
            </a:r>
          </a:p>
        </p:txBody>
      </p:sp>
      <p:pic>
        <p:nvPicPr>
          <p:cNvPr id="26" name="Picture 2">
            <a:extLst>
              <a:ext uri="{FF2B5EF4-FFF2-40B4-BE49-F238E27FC236}">
                <a16:creationId xmlns:a16="http://schemas.microsoft.com/office/drawing/2014/main" id="{D4B8056A-ADDD-421E-AFBA-A7891F6B87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753573" y="7703904"/>
            <a:ext cx="1685499" cy="54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" r="78"/>
          <a:stretch/>
        </p:blipFill>
        <p:spPr>
          <a:xfrm>
            <a:off x="228600" y="1769679"/>
            <a:ext cx="3657600" cy="244221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6749EC2-9CBF-4760-96A4-46FA66C48B4B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" r="78"/>
          <a:stretch/>
        </p:blipFill>
        <p:spPr>
          <a:xfrm>
            <a:off x="4345633" y="1769679"/>
            <a:ext cx="3657601" cy="244221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779C34C-F76B-B529-9EB8-B13AD46530A0}"/>
              </a:ext>
            </a:extLst>
          </p:cNvPr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1634" y="8754551"/>
            <a:ext cx="13716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361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Gabriola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61</cp:revision>
  <dcterms:created xsi:type="dcterms:W3CDTF">2006-08-16T00:00:00Z</dcterms:created>
  <dcterms:modified xsi:type="dcterms:W3CDTF">2025-02-24T15:00:21Z</dcterms:modified>
</cp:coreProperties>
</file>