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9" d="100"/>
          <a:sy n="89" d="100"/>
        </p:scale>
        <p:origin x="1788" y="54"/>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4/23/2019</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7315199" cy="592631"/>
          </a:xfrm>
          <a:noFill/>
        </p:spPr>
        <p:txBody>
          <a:bodyPr>
            <a:noAutofit/>
          </a:bodyPr>
          <a:lstStyle/>
          <a:p>
            <a:r>
              <a:rPr lang="en-US" sz="1600" b="1" dirty="0">
                <a:latin typeface="Century Gothic" panose="020B0502020202020204" pitchFamily="34" charset="0"/>
              </a:rPr>
              <a:t>1300 Park West Boulevard #911</a:t>
            </a:r>
            <a:br>
              <a:rPr lang="en-US" sz="1200" dirty="0">
                <a:latin typeface="Century Gothic" panose="020B0502020202020204" pitchFamily="34" charset="0"/>
              </a:rPr>
            </a:br>
            <a:r>
              <a:rPr lang="en-US" sz="1200" dirty="0">
                <a:latin typeface="Century Gothic" panose="020B0502020202020204" pitchFamily="34" charset="0"/>
              </a:rPr>
              <a:t>Park West </a:t>
            </a:r>
            <a:r>
              <a:rPr lang="en-US" sz="1200" dirty="0">
                <a:latin typeface="Trebuchet MS" panose="020B0603020202020204" pitchFamily="34" charset="0"/>
              </a:rPr>
              <a:t>· </a:t>
            </a:r>
            <a:r>
              <a:rPr lang="en-US" sz="1200" dirty="0">
                <a:latin typeface="Century Gothic" panose="020B0502020202020204" pitchFamily="34" charset="0"/>
              </a:rPr>
              <a:t>Mount Pleasant, SC 29466 </a:t>
            </a:r>
            <a:r>
              <a:rPr lang="en-US" sz="1200" dirty="0">
                <a:latin typeface="Trebuchet MS" panose="020B0603020202020204" pitchFamily="34" charset="0"/>
              </a:rPr>
              <a:t>· </a:t>
            </a:r>
            <a:r>
              <a:rPr lang="en-US" sz="1200" dirty="0">
                <a:latin typeface="Century Gothic" panose="020B0502020202020204" pitchFamily="34" charset="0"/>
              </a:rPr>
              <a:t>MLS# 19004822 </a:t>
            </a:r>
            <a:r>
              <a:rPr lang="en-US" sz="1200" dirty="0">
                <a:latin typeface="Trebuchet MS" panose="020B0603020202020204" pitchFamily="34" charset="0"/>
              </a:rPr>
              <a:t>· </a:t>
            </a:r>
            <a:r>
              <a:rPr lang="en-US" sz="1200" dirty="0">
                <a:latin typeface="Century Gothic" panose="020B0502020202020204" pitchFamily="34" charset="0"/>
              </a:rPr>
              <a:t>$215,000</a:t>
            </a:r>
          </a:p>
        </p:txBody>
      </p:sp>
      <p:sp>
        <p:nvSpPr>
          <p:cNvPr id="11" name="Rectangle 10"/>
          <p:cNvSpPr/>
          <p:nvPr/>
        </p:nvSpPr>
        <p:spPr>
          <a:xfrm>
            <a:off x="0" y="5204671"/>
            <a:ext cx="7315200" cy="281729"/>
          </a:xfrm>
          <a:prstGeom prst="rect">
            <a:avLst/>
          </a:prstGeom>
          <a:noFill/>
        </p:spPr>
        <p:txBody>
          <a:bodyPr wrap="square" lIns="65645" tIns="32822" rIns="65645" bIns="32822">
            <a:spAutoFit/>
          </a:bodyPr>
          <a:lstStyle/>
          <a:p>
            <a:pPr algn="ctr"/>
            <a:r>
              <a:rPr lang="en-US" b="1" dirty="0">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 Schneider</a:t>
            </a:r>
            <a:r>
              <a:rPr lang="en-US" b="1" dirty="0">
                <a:effectLst>
                  <a:outerShdw blurRad="38100" dist="38100" dir="2700000" algn="tl">
                    <a:srgbClr val="000000">
                      <a:alpha val="43137"/>
                    </a:srgbClr>
                  </a:outerShdw>
                </a:effectLst>
                <a:latin typeface="Century Gothic" panose="020B0502020202020204" pitchFamily="34" charset="0"/>
              </a:rPr>
              <a:t> </a:t>
            </a:r>
            <a:r>
              <a:rPr lang="en-US" b="1" dirty="0">
                <a:effectLst>
                  <a:outerShdw blurRad="38100" dist="38100" dir="2700000" algn="tl">
                    <a:srgbClr val="000000">
                      <a:alpha val="43137"/>
                    </a:srgbClr>
                  </a:outerShdw>
                </a:effectLst>
                <a:latin typeface="Trebuchet MS" panose="020B0603020202020204" pitchFamily="34" charset="0"/>
              </a:rPr>
              <a:t>· </a:t>
            </a:r>
            <a:r>
              <a:rPr lang="en-US" b="1" dirty="0">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843-200-8902</a:t>
            </a:r>
            <a:r>
              <a:rPr lang="en-US" b="1" dirty="0">
                <a:effectLst>
                  <a:outerShdw blurRad="38100" dist="38100" dir="2700000" algn="tl">
                    <a:srgbClr val="000000">
                      <a:alpha val="43137"/>
                    </a:srgbClr>
                  </a:outerShdw>
                </a:effectLst>
                <a:latin typeface="Century Gothic" panose="020B0502020202020204" pitchFamily="34" charset="0"/>
              </a:rPr>
              <a:t> </a:t>
            </a:r>
            <a:r>
              <a:rPr lang="en-US" b="1" dirty="0">
                <a:effectLst>
                  <a:outerShdw blurRad="38100" dist="38100" dir="2700000" algn="tl">
                    <a:srgbClr val="000000">
                      <a:alpha val="43137"/>
                    </a:srgbClr>
                  </a:outerShdw>
                </a:effectLst>
                <a:latin typeface="Trebuchet MS" panose="020B0603020202020204" pitchFamily="34" charset="0"/>
              </a:rPr>
              <a:t>· </a:t>
            </a:r>
            <a:r>
              <a:rPr lang="en-US" b="1" dirty="0">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neil@charleston.info</a:t>
            </a:r>
          </a:p>
        </p:txBody>
      </p:sp>
      <p:pic>
        <p:nvPicPr>
          <p:cNvPr id="4" name="Picture 3"/>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07597" y="827379"/>
            <a:ext cx="694944" cy="466344"/>
          </a:xfrm>
          <a:prstGeom prst="rect">
            <a:avLst/>
          </a:prstGeom>
          <a:ln>
            <a:noFill/>
          </a:ln>
          <a:effectLst>
            <a:outerShdw blurRad="292100" dist="139700" dir="2700000" algn="tl" rotWithShape="0">
              <a:srgbClr val="333333">
                <a:alpha val="65000"/>
              </a:srgbClr>
            </a:outerShdw>
          </a:effectLst>
        </p:spPr>
      </p:pic>
      <p:pic>
        <p:nvPicPr>
          <p:cNvPr id="5" name="Picture 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416317" y="193929"/>
            <a:ext cx="691286" cy="466344"/>
          </a:xfrm>
          <a:prstGeom prst="rect">
            <a:avLst/>
          </a:prstGeom>
          <a:ln>
            <a:noFill/>
          </a:ln>
          <a:effectLst>
            <a:outerShdw blurRad="292100" dist="139700" dir="2700000" algn="tl" rotWithShape="0">
              <a:srgbClr val="333333">
                <a:alpha val="65000"/>
              </a:srgbClr>
            </a:outerShdw>
          </a:effectLst>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7597" y="2727728"/>
            <a:ext cx="694944" cy="466344"/>
          </a:xfrm>
          <a:prstGeom prst="rect">
            <a:avLst/>
          </a:prstGeom>
          <a:ln>
            <a:noFill/>
          </a:ln>
          <a:effectLst>
            <a:outerShdw blurRad="292100" dist="139700" dir="2700000" algn="tl" rotWithShape="0">
              <a:srgbClr val="333333">
                <a:alpha val="65000"/>
              </a:srgbClr>
            </a:outerShdw>
          </a:effectLst>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07597" y="2094279"/>
            <a:ext cx="694944" cy="466344"/>
          </a:xfrm>
          <a:prstGeom prst="rect">
            <a:avLst/>
          </a:prstGeom>
          <a:ln>
            <a:noFill/>
          </a:ln>
          <a:effectLst>
            <a:outerShdw blurRad="292100" dist="139700" dir="2700000" algn="tl" rotWithShape="0">
              <a:srgbClr val="333333">
                <a:alpha val="65000"/>
              </a:srgbClr>
            </a:outerShdw>
          </a:effectLst>
        </p:spPr>
      </p:pic>
      <p:sp>
        <p:nvSpPr>
          <p:cNvPr id="3" name="Rectangle 2"/>
          <p:cNvSpPr/>
          <p:nvPr/>
        </p:nvSpPr>
        <p:spPr>
          <a:xfrm>
            <a:off x="113774" y="3390447"/>
            <a:ext cx="7087648" cy="1569660"/>
          </a:xfrm>
          <a:prstGeom prst="rect">
            <a:avLst/>
          </a:prstGeom>
        </p:spPr>
        <p:txBody>
          <a:bodyPr wrap="square">
            <a:spAutoFit/>
          </a:bodyPr>
          <a:lstStyle/>
          <a:p>
            <a:pPr algn="ctr"/>
            <a:r>
              <a:rPr lang="en-US" sz="1200" b="1" dirty="0">
                <a:effectLst>
                  <a:outerShdw blurRad="38100" dist="38100" dir="2700000" algn="tl">
                    <a:srgbClr val="000000">
                      <a:alpha val="43137"/>
                    </a:srgbClr>
                  </a:outerShdw>
                </a:effectLst>
                <a:latin typeface="Century Gothic" panose="020B0502020202020204" pitchFamily="34" charset="0"/>
              </a:rPr>
              <a:t>Beautifully updated 2BR 2 bath condo located in The Madison - with GARAGE!!! This 2nd floor unit offers newly installed flooring, and new stainless steel appliances, freshly painted as well. This unit is overlooking a wooded area. The Madison's location is hard to beat, located within the expansive Park West development with walking distance to schools, parks, recreation, shopping and restaurants, as well as offering neighborhood pools and a fitness center. Come home after a long days work to quietly relaxing in a completely move-in ready condo with picturesque views of the woods and pond....The Beach, Shem Creek Downtown Charleston all a short drive away. What more could you ask for?</a:t>
            </a:r>
            <a:endParaRPr lang="en-US" sz="1200" b="1" dirty="0">
              <a:effectLst>
                <a:outerShdw blurRad="38100" dist="38100" dir="2700000" algn="tl">
                  <a:srgbClr val="000000">
                    <a:alpha val="43137"/>
                  </a:srgbClr>
                </a:outerShdw>
              </a:effectLst>
            </a:endParaRPr>
          </a:p>
        </p:txBody>
      </p:sp>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07597" y="1460829"/>
            <a:ext cx="694944" cy="466344"/>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53339" y="683755"/>
            <a:ext cx="3608522" cy="2405681"/>
          </a:xfrm>
          <a:prstGeom prst="rect">
            <a:avLst/>
          </a:prstGeom>
          <a:ln>
            <a:noFill/>
          </a:ln>
          <a:effectLst>
            <a:outerShdw blurRad="292100" dist="139700" dir="2700000" algn="tl" rotWithShape="0">
              <a:srgbClr val="333333">
                <a:alpha val="65000"/>
              </a:srgbClr>
            </a:outerShdw>
          </a:effectLst>
        </p:spPr>
      </p:pic>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412659" y="1460829"/>
            <a:ext cx="694944" cy="466344"/>
          </a:xfrm>
          <a:prstGeom prst="rect">
            <a:avLst/>
          </a:prstGeom>
          <a:ln>
            <a:noFill/>
          </a:ln>
          <a:effectLst>
            <a:outerShdw blurRad="292100" dist="139700" dir="2700000" algn="tl" rotWithShape="0">
              <a:srgbClr val="333333">
                <a:alpha val="65000"/>
              </a:srgbClr>
            </a:outerShdw>
          </a:effectLst>
        </p:spPr>
      </p:pic>
      <p:pic>
        <p:nvPicPr>
          <p:cNvPr id="19" name="Picture 1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412659" y="827379"/>
            <a:ext cx="694944" cy="466344"/>
          </a:xfrm>
          <a:prstGeom prst="rect">
            <a:avLst/>
          </a:prstGeom>
          <a:ln>
            <a:noFill/>
          </a:ln>
          <a:effectLst>
            <a:outerShdw blurRad="292100" dist="139700" dir="2700000" algn="tl" rotWithShape="0">
              <a:srgbClr val="333333">
                <a:alpha val="65000"/>
              </a:srgbClr>
            </a:outerShdw>
          </a:effectLst>
        </p:spPr>
      </p:pic>
      <p:pic>
        <p:nvPicPr>
          <p:cNvPr id="20" name="Picture 1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15676" y="2727728"/>
            <a:ext cx="694944" cy="466344"/>
          </a:xfrm>
          <a:prstGeom prst="rect">
            <a:avLst/>
          </a:prstGeom>
          <a:ln>
            <a:noFill/>
          </a:ln>
          <a:effectLst>
            <a:outerShdw blurRad="292100" dist="139700" dir="2700000" algn="tl" rotWithShape="0">
              <a:srgbClr val="333333">
                <a:alpha val="65000"/>
              </a:srgbClr>
            </a:outerShdw>
          </a:effectLst>
        </p:spPr>
      </p:pic>
      <p:pic>
        <p:nvPicPr>
          <p:cNvPr id="21" name="Picture 20"/>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07597" y="193929"/>
            <a:ext cx="691286" cy="466344"/>
          </a:xfrm>
          <a:prstGeom prst="rect">
            <a:avLst/>
          </a:prstGeom>
          <a:ln>
            <a:noFill/>
          </a:ln>
          <a:effectLst>
            <a:outerShdw blurRad="292100" dist="139700" dir="2700000" algn="tl" rotWithShape="0">
              <a:srgbClr val="333333">
                <a:alpha val="65000"/>
              </a:srgbClr>
            </a:outerShdw>
          </a:effectLst>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12659" y="2094279"/>
            <a:ext cx="694944" cy="466344"/>
          </a:xfrm>
          <a:prstGeom prst="rect">
            <a:avLst/>
          </a:prstGeom>
          <a:ln>
            <a:noFill/>
          </a:ln>
          <a:effectLst>
            <a:outerShdw blurRad="292100" dist="139700" dir="2700000" algn="tl" rotWithShape="0">
              <a:srgbClr val="333333">
                <a:alpha val="65000"/>
              </a:srgbClr>
            </a:outerShdw>
          </a:effectLst>
        </p:spPr>
      </p:pic>
      <p:sp>
        <p:nvSpPr>
          <p:cNvPr id="13" name="Rectangle 12"/>
          <p:cNvSpPr/>
          <p:nvPr/>
        </p:nvSpPr>
        <p:spPr>
          <a:xfrm>
            <a:off x="1853340" y="2667000"/>
            <a:ext cx="3608522" cy="312506"/>
          </a:xfrm>
          <a:prstGeom prst="rect">
            <a:avLst/>
          </a:prstGeom>
        </p:spPr>
        <p:txBody>
          <a:bodyPr wrap="square" lIns="65645" tIns="32822" rIns="65645" bIns="32822">
            <a:spAutoFit/>
          </a:bodyPr>
          <a:lstStyle/>
          <a:p>
            <a:pPr algn="ctr"/>
            <a:r>
              <a:rPr lang="en-US" sz="1600" b="1" i="1" dirty="0">
                <a:ln w="3175">
                  <a:solidFill>
                    <a:srgbClr val="FFC000"/>
                  </a:solidFill>
                </a:ln>
                <a:solidFill>
                  <a:srgbClr val="FFFF00"/>
                </a:solidFill>
                <a:effectLst>
                  <a:outerShdw blurRad="50800" dist="38100" dir="5400000" algn="t" rotWithShape="0">
                    <a:prstClr val="black">
                      <a:alpha val="40000"/>
                    </a:prstClr>
                  </a:outerShdw>
                </a:effectLst>
                <a:latin typeface="Century Gothic" panose="020B0502020202020204" pitchFamily="34" charset="0"/>
              </a:rPr>
              <a:t>New Low Price!!</a:t>
            </a:r>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147</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1300 Park West Boulevard #911 Park West · Mount Pleasant, SC 29466 · MLS# 19004822 · $215,000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32</cp:revision>
  <dcterms:created xsi:type="dcterms:W3CDTF">2006-08-16T00:00:00Z</dcterms:created>
  <dcterms:modified xsi:type="dcterms:W3CDTF">2019-04-23T19:22:52Z</dcterms:modified>
</cp:coreProperties>
</file>