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7C1CD"/>
    <a:srgbClr val="C6CE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90" y="-61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6/26/2019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311768" y="97814"/>
            <a:ext cx="6379508" cy="4253793"/>
          </a:xfrm>
          <a:prstGeom prst="rect">
            <a:avLst/>
          </a:prstGeom>
          <a:ln>
            <a:noFill/>
          </a:ln>
          <a:effectLst/>
        </p:spPr>
      </p:pic>
      <p:sp>
        <p:nvSpPr>
          <p:cNvPr id="2" name="Title 1"/>
          <p:cNvSpPr>
            <a:spLocks noGrp="1"/>
          </p:cNvSpPr>
          <p:nvPr>
            <p:ph type="ctrTitle"/>
          </p:nvPr>
        </p:nvSpPr>
        <p:spPr>
          <a:xfrm>
            <a:off x="1321649" y="95250"/>
            <a:ext cx="6369627" cy="933405"/>
          </a:xfrm>
          <a:noFill/>
        </p:spPr>
        <p:txBody>
          <a:bodyPr anchor="t">
            <a:noAutofit/>
          </a:bodyPr>
          <a:lstStyle/>
          <a:p>
            <a:pPr algn="l"/>
            <a:r>
              <a:rPr lang="en-US" sz="2300" dirty="0">
                <a:solidFill>
                  <a:schemeClr val="tx2"/>
                </a:solidFill>
                <a:effectLst>
                  <a:outerShdw blurRad="50800" dist="38100" dir="2700000" algn="tl" rotWithShape="0">
                    <a:prstClr val="black">
                      <a:alpha val="40000"/>
                    </a:prstClr>
                  </a:outerShdw>
                </a:effectLst>
                <a:latin typeface="Century Gothic" panose="020B0502020202020204" pitchFamily="34" charset="0"/>
              </a:rPr>
              <a:t>1300 Park West Boulevard 913</a:t>
            </a:r>
            <a:br>
              <a:rPr lang="en-US" sz="2400" dirty="0">
                <a:solidFill>
                  <a:schemeClr val="tx2"/>
                </a:solidFill>
                <a:effectLst>
                  <a:outerShdw blurRad="50800" dist="38100" dir="2700000" algn="tl" rotWithShape="0">
                    <a:prstClr val="black">
                      <a:alpha val="40000"/>
                    </a:prstClr>
                  </a:outerShdw>
                </a:effectLst>
                <a:latin typeface="Century Gothic" panose="020B0502020202020204" pitchFamily="34" charset="0"/>
              </a:rPr>
            </a:br>
            <a:r>
              <a:rPr lang="en-US" sz="1500" dirty="0">
                <a:solidFill>
                  <a:schemeClr val="tx2"/>
                </a:solidFill>
                <a:effectLst>
                  <a:outerShdw blurRad="50800" dist="38100" dir="2700000" algn="tl" rotWithShape="0">
                    <a:prstClr val="black">
                      <a:alpha val="40000"/>
                    </a:prstClr>
                  </a:outerShdw>
                </a:effectLst>
                <a:latin typeface="Century Gothic" panose="020B0502020202020204" pitchFamily="34" charset="0"/>
              </a:rPr>
              <a:t>Park West ~ Mount Pleasant</a:t>
            </a:r>
            <a:br>
              <a:rPr lang="en-US" sz="1500" dirty="0">
                <a:solidFill>
                  <a:schemeClr val="tx2"/>
                </a:solidFill>
                <a:effectLst>
                  <a:outerShdw blurRad="50800" dist="38100" dir="2700000" algn="tl" rotWithShape="0">
                    <a:prstClr val="black">
                      <a:alpha val="40000"/>
                    </a:prstClr>
                  </a:outerShdw>
                </a:effectLst>
                <a:latin typeface="Century Gothic" panose="020B0502020202020204" pitchFamily="34" charset="0"/>
              </a:rPr>
            </a:br>
            <a:r>
              <a:rPr lang="en-US" sz="1500" dirty="0">
                <a:solidFill>
                  <a:schemeClr val="tx2"/>
                </a:solidFill>
                <a:effectLst>
                  <a:outerShdw blurRad="50800" dist="38100" dir="2700000" algn="tl" rotWithShape="0">
                    <a:prstClr val="black">
                      <a:alpha val="40000"/>
                    </a:prstClr>
                  </a:outerShdw>
                </a:effectLst>
                <a:latin typeface="Century Gothic" panose="020B0502020202020204" pitchFamily="34" charset="0"/>
              </a:rPr>
              <a:t>MLS# 19016722 ~ $195,000</a:t>
            </a:r>
          </a:p>
        </p:txBody>
      </p:sp>
      <p:sp>
        <p:nvSpPr>
          <p:cNvPr id="3" name="Subtitle 2"/>
          <p:cNvSpPr>
            <a:spLocks noGrp="1"/>
          </p:cNvSpPr>
          <p:nvPr>
            <p:ph type="subTitle" idx="1"/>
          </p:nvPr>
        </p:nvSpPr>
        <p:spPr>
          <a:xfrm>
            <a:off x="101052" y="4430986"/>
            <a:ext cx="6375948" cy="2266994"/>
          </a:xfrm>
        </p:spPr>
        <p:txBody>
          <a:bodyPr lIns="0" tIns="0" rIns="0" bIns="0" anchor="ctr">
            <a:noAutofit/>
          </a:bodyPr>
          <a:lstStyle/>
          <a:p>
            <a:r>
              <a:rPr lang="en-US" sz="1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Freshly updated, immaculate and coveted third floor 2 bed/2 bath unit! No noise from above! Enjoy all new wood floors, a new hot water heater, new kitchen appliances, new lighting and more! Exterior just replaced a year ago with new </a:t>
            </a:r>
            <a:r>
              <a:rPr lang="en-US" sz="10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hardi</a:t>
            </a:r>
            <a:r>
              <a:rPr lang="en-US" sz="1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-board siding, new energy-efficient windows and paint. No maintenance rails also installed on your private deck. Landscaping is being replaced this month. This unit is a must see as the owner has taken care to update and refresh almost everything! The Madison has quick access to Hwy 17 North for easy commuting to work or the beaches. It is situated right at the front of Park West across from the Mt. Pleasant Recreation complex where you can enjoy the Laurel Hill County Park running/walking trails, a dog park, gymnasium, full size track, baseball, soccer, football fields and more! The shops of Park West are also only a few minutes walk where you can grab a bite eat and socialize, grab groceries, see the vet, dentist, doctor and most anything you need. The schools are also just across the street making for a quick bike ride or walk in the morning.</a:t>
            </a:r>
          </a:p>
          <a:p>
            <a:r>
              <a:rPr lang="en-US" sz="1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The Madison amenities include: Resort style pool and clubhouse, exercise facilities, lighted tennis courts, boat storage, car wash station, grilling area and a gated entrance for security.</a:t>
            </a:r>
          </a:p>
          <a:p>
            <a:r>
              <a:rPr lang="en-US" sz="1000" b="1" i="1" u="sng"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Updates to this unit include:</a:t>
            </a:r>
            <a:endParaRPr lang="en-US" sz="1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55052" y="9136907"/>
            <a:ext cx="635000" cy="7957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548277" y="9264351"/>
            <a:ext cx="1143000" cy="5408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339402" y="9073112"/>
            <a:ext cx="3093594" cy="923330"/>
          </a:xfrm>
          <a:prstGeom prst="rect">
            <a:avLst/>
          </a:prstGeom>
        </p:spPr>
        <p:txBody>
          <a:bodyPr wrap="square">
            <a:spAutoFit/>
          </a:bodyPr>
          <a:lstStyle/>
          <a:p>
            <a:pPr algn="ctr"/>
            <a:r>
              <a:rPr lang="en-US" sz="1800" b="1" dirty="0" err="1">
                <a:solidFill>
                  <a:schemeClr val="tx2">
                    <a:lumMod val="50000"/>
                  </a:schemeClr>
                </a:solidFill>
                <a:latin typeface="Century Gothic" panose="020B0502020202020204" pitchFamily="34" charset="0"/>
                <a:ea typeface="Verdana" panose="020B0604030504040204" pitchFamily="34" charset="0"/>
                <a:cs typeface="Verdana" panose="020B0604030504040204" pitchFamily="34" charset="0"/>
              </a:rPr>
              <a:t>Melodie</a:t>
            </a:r>
            <a:r>
              <a:rPr lang="en-US" sz="1800" b="1" dirty="0">
                <a:solidFill>
                  <a:schemeClr val="tx2">
                    <a:lumMod val="50000"/>
                  </a:schemeClr>
                </a:solidFill>
                <a:latin typeface="Century Gothic" panose="020B0502020202020204" pitchFamily="34" charset="0"/>
                <a:ea typeface="Verdana" panose="020B0604030504040204" pitchFamily="34" charset="0"/>
                <a:cs typeface="Verdana" panose="020B0604030504040204" pitchFamily="34" charset="0"/>
              </a:rPr>
              <a:t> Smith</a:t>
            </a:r>
            <a:br>
              <a:rPr lang="en-US" sz="1400" dirty="0">
                <a:solidFill>
                  <a:schemeClr val="tx2">
                    <a:lumMod val="50000"/>
                  </a:schemeClr>
                </a:solidFill>
                <a:latin typeface="Century Gothic" panose="020B0502020202020204" pitchFamily="34" charset="0"/>
                <a:ea typeface="Verdana" panose="020B0604030504040204" pitchFamily="34" charset="0"/>
                <a:cs typeface="Verdana" panose="020B0604030504040204" pitchFamily="34" charset="0"/>
              </a:rPr>
            </a:br>
            <a:r>
              <a:rPr lang="en-US" sz="1200" dirty="0">
                <a:solidFill>
                  <a:schemeClr val="tx2">
                    <a:lumMod val="50000"/>
                  </a:schemeClr>
                </a:solidFill>
                <a:latin typeface="Century Gothic" panose="020B0502020202020204" pitchFamily="34" charset="0"/>
                <a:ea typeface="Verdana" panose="020B0604030504040204" pitchFamily="34" charset="0"/>
                <a:cs typeface="Verdana" panose="020B0604030504040204" pitchFamily="34" charset="0"/>
              </a:rPr>
              <a:t>(843) 408-5067 M</a:t>
            </a:r>
          </a:p>
          <a:p>
            <a:pPr algn="ctr"/>
            <a:r>
              <a:rPr lang="en-US" sz="1200" dirty="0">
                <a:solidFill>
                  <a:schemeClr val="tx2">
                    <a:lumMod val="50000"/>
                  </a:schemeClr>
                </a:solidFill>
                <a:latin typeface="Century Gothic" panose="020B0502020202020204" pitchFamily="34" charset="0"/>
              </a:rPr>
              <a:t>melodie.smith@exprealty.com</a:t>
            </a:r>
          </a:p>
          <a:p>
            <a:pPr algn="ctr"/>
            <a:r>
              <a:rPr lang="en-US" sz="1200" dirty="0">
                <a:solidFill>
                  <a:schemeClr val="tx2">
                    <a:lumMod val="50000"/>
                  </a:schemeClr>
                </a:solidFill>
                <a:latin typeface="Century Gothic" panose="020B0502020202020204" pitchFamily="34" charset="0"/>
              </a:rPr>
              <a:t>www.melodiesmith.exprealty.com</a:t>
            </a:r>
          </a:p>
        </p:txBody>
      </p:sp>
      <p:sp>
        <p:nvSpPr>
          <p:cNvPr id="13" name="Rectangle 12"/>
          <p:cNvSpPr/>
          <p:nvPr/>
        </p:nvSpPr>
        <p:spPr>
          <a:xfrm>
            <a:off x="1311768" y="3892506"/>
            <a:ext cx="6379508" cy="430887"/>
          </a:xfrm>
          <a:prstGeom prst="rect">
            <a:avLst/>
          </a:prstGeom>
        </p:spPr>
        <p:txBody>
          <a:bodyPr wrap="square">
            <a:spAutoFit/>
          </a:bodyPr>
          <a:lstStyle/>
          <a:p>
            <a:pPr algn="ctr"/>
            <a:r>
              <a:rPr lang="en-US" sz="2200" b="1" i="1" dirty="0">
                <a:solidFill>
                  <a:schemeClr val="bg1"/>
                </a:solidFill>
                <a:effectLst>
                  <a:outerShdw blurRad="50800" dist="38100" dir="2700000" algn="tl" rotWithShape="0">
                    <a:prstClr val="black">
                      <a:alpha val="40000"/>
                    </a:prstClr>
                  </a:outerShdw>
                </a:effectLst>
                <a:latin typeface="Century Gothic" panose="020B0502020202020204" pitchFamily="34" charset="0"/>
              </a:rPr>
              <a:t>Immaculate Condo In Madison @ Park West</a:t>
            </a:r>
          </a:p>
        </p:txBody>
      </p:sp>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555400" y="4509883"/>
            <a:ext cx="1135877" cy="757395"/>
          </a:xfrm>
          <a:prstGeom prst="rect">
            <a:avLst/>
          </a:prstGeom>
          <a:ln>
            <a:solidFill>
              <a:schemeClr val="bg1"/>
            </a:solidFill>
          </a:ln>
          <a:effectLst/>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555400" y="6337012"/>
            <a:ext cx="1135877" cy="757390"/>
          </a:xfrm>
          <a:prstGeom prst="rect">
            <a:avLst/>
          </a:prstGeom>
          <a:ln>
            <a:solidFill>
              <a:schemeClr val="bg1"/>
            </a:solidFill>
          </a:ln>
          <a:effectLst/>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555400" y="7250118"/>
            <a:ext cx="1135877" cy="756955"/>
          </a:xfrm>
          <a:prstGeom prst="rect">
            <a:avLst/>
          </a:prstGeom>
          <a:ln>
            <a:solidFill>
              <a:schemeClr val="bg1"/>
            </a:solidFill>
          </a:ln>
          <a:effectLst/>
        </p:spPr>
      </p:pic>
      <p:pic>
        <p:nvPicPr>
          <p:cNvPr id="27" name="Picture 26"/>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554557" y="8162333"/>
            <a:ext cx="1136720" cy="757517"/>
          </a:xfrm>
          <a:prstGeom prst="rect">
            <a:avLst/>
          </a:prstGeom>
          <a:ln>
            <a:solidFill>
              <a:schemeClr val="bg1"/>
            </a:solidFill>
          </a:ln>
          <a:effectLst/>
        </p:spPr>
      </p:pic>
      <p:sp>
        <p:nvSpPr>
          <p:cNvPr id="7" name="Rectangle 6"/>
          <p:cNvSpPr/>
          <p:nvPr/>
        </p:nvSpPr>
        <p:spPr>
          <a:xfrm rot="934463">
            <a:off x="7793783" y="2694035"/>
            <a:ext cx="3475227" cy="707886"/>
          </a:xfrm>
          <a:prstGeom prst="rect">
            <a:avLst/>
          </a:prstGeom>
        </p:spPr>
        <p:txBody>
          <a:bodyPr wrap="square">
            <a:spAutoFit/>
          </a:bodyPr>
          <a:lstStyle/>
          <a:p>
            <a:pPr algn="ctr"/>
            <a:r>
              <a:rPr lang="en-US" b="1" i="1" dirty="0">
                <a:solidFill>
                  <a:srgbClr val="FFFF00"/>
                </a:solidFill>
                <a:effectLst>
                  <a:outerShdw blurRad="50800" dist="38100" dir="5400000" algn="t" rotWithShape="0">
                    <a:prstClr val="black">
                      <a:alpha val="40000"/>
                    </a:prstClr>
                  </a:outerShdw>
                </a:effectLst>
                <a:latin typeface="Trebuchet MS" panose="020B0603020202020204" pitchFamily="34" charset="0"/>
              </a:rPr>
              <a:t>$70,000+</a:t>
            </a:r>
          </a:p>
          <a:p>
            <a:pPr algn="ctr"/>
            <a:r>
              <a:rPr lang="en-US" b="1" i="1" dirty="0">
                <a:solidFill>
                  <a:srgbClr val="FFFF00"/>
                </a:solidFill>
                <a:effectLst>
                  <a:outerShdw blurRad="50800" dist="38100" dir="5400000" algn="t" rotWithShape="0">
                    <a:prstClr val="black">
                      <a:alpha val="40000"/>
                    </a:prstClr>
                  </a:outerShdw>
                </a:effectLst>
                <a:latin typeface="Trebuchet MS" panose="020B0603020202020204" pitchFamily="34" charset="0"/>
              </a:rPr>
              <a:t>Price Reduction</a:t>
            </a:r>
            <a:endParaRPr lang="en-US" i="1" dirty="0">
              <a:solidFill>
                <a:srgbClr val="FFFF00"/>
              </a:solidFill>
              <a:latin typeface="Trebuchet MS" panose="020B0603020202020204" pitchFamily="34" charset="0"/>
            </a:endParaRPr>
          </a:p>
        </p:txBody>
      </p:sp>
      <p:pic>
        <p:nvPicPr>
          <p:cNvPr id="23" name="Picture 22"/>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555400" y="5423485"/>
            <a:ext cx="1135876" cy="757317"/>
          </a:xfrm>
          <a:prstGeom prst="rect">
            <a:avLst/>
          </a:prstGeom>
          <a:ln>
            <a:solidFill>
              <a:schemeClr val="bg1"/>
            </a:solidFill>
          </a:ln>
          <a:effectLst/>
        </p:spPr>
      </p:pic>
      <p:pic>
        <p:nvPicPr>
          <p:cNvPr id="24" name="Picture 23"/>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04613" y="967766"/>
            <a:ext cx="1135877" cy="757251"/>
          </a:xfrm>
          <a:prstGeom prst="rect">
            <a:avLst/>
          </a:prstGeom>
          <a:ln>
            <a:solidFill>
              <a:schemeClr val="bg1"/>
            </a:solidFill>
          </a:ln>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04613" y="1843942"/>
            <a:ext cx="1135877" cy="757317"/>
          </a:xfrm>
          <a:prstGeom prst="rect">
            <a:avLst/>
          </a:prstGeom>
          <a:ln>
            <a:solidFill>
              <a:schemeClr val="bg1"/>
            </a:solidFill>
          </a:ln>
          <a:effectLst/>
        </p:spPr>
      </p:pic>
      <p:pic>
        <p:nvPicPr>
          <p:cNvPr id="28" name="Picture 27"/>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04613" y="2720108"/>
            <a:ext cx="1135877" cy="757402"/>
          </a:xfrm>
          <a:prstGeom prst="rect">
            <a:avLst/>
          </a:prstGeom>
          <a:ln>
            <a:solidFill>
              <a:schemeClr val="bg1"/>
            </a:solidFill>
          </a:ln>
          <a:effectLst/>
        </p:spPr>
      </p:pic>
      <p:pic>
        <p:nvPicPr>
          <p:cNvPr id="29" name="Picture 28"/>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104613" y="3596360"/>
            <a:ext cx="1135877" cy="757317"/>
          </a:xfrm>
          <a:prstGeom prst="rect">
            <a:avLst/>
          </a:prstGeom>
          <a:ln>
            <a:solidFill>
              <a:schemeClr val="bg1"/>
            </a:solidFill>
          </a:ln>
          <a:effectLst/>
        </p:spPr>
      </p:pic>
      <p:pic>
        <p:nvPicPr>
          <p:cNvPr id="30" name="Picture 2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8686800" y="4635985"/>
            <a:ext cx="503427" cy="758307"/>
          </a:xfrm>
          <a:prstGeom prst="rect">
            <a:avLst/>
          </a:prstGeom>
          <a:ln>
            <a:no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101053" y="95774"/>
            <a:ext cx="1129556" cy="753037"/>
          </a:xfrm>
          <a:prstGeom prst="rect">
            <a:avLst/>
          </a:prstGeom>
          <a:ln>
            <a:solidFill>
              <a:schemeClr val="bg1"/>
            </a:solidFill>
          </a:ln>
          <a:effectLst/>
        </p:spPr>
      </p:pic>
      <p:sp>
        <p:nvSpPr>
          <p:cNvPr id="6" name="Rectangle 5">
            <a:extLst>
              <a:ext uri="{FF2B5EF4-FFF2-40B4-BE49-F238E27FC236}">
                <a16:creationId xmlns:a16="http://schemas.microsoft.com/office/drawing/2014/main" id="{D930945B-7AA0-4A2B-8B9E-BB2F32C42674}"/>
              </a:ext>
            </a:extLst>
          </p:cNvPr>
          <p:cNvSpPr/>
          <p:nvPr/>
        </p:nvSpPr>
        <p:spPr>
          <a:xfrm>
            <a:off x="101051" y="6629400"/>
            <a:ext cx="6375948" cy="1671540"/>
          </a:xfrm>
          <a:prstGeom prst="rect">
            <a:avLst/>
          </a:prstGeom>
        </p:spPr>
        <p:txBody>
          <a:bodyPr wrap="square" numCol="2">
            <a:spAutoFit/>
          </a:bodyPr>
          <a:lstStyle/>
          <a:p>
            <a:pPr marL="171450" indent="-171450">
              <a:buFont typeface="Arial" panose="020B0604020202020204" pitchFamily="34" charset="0"/>
              <a:buChar char="•"/>
            </a:pPr>
            <a:r>
              <a:rPr lang="en-US" sz="1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New hot water heater Jan 2019</a:t>
            </a:r>
          </a:p>
          <a:p>
            <a:pPr marL="171450" indent="-171450">
              <a:buFont typeface="Arial" panose="020B0604020202020204" pitchFamily="34" charset="0"/>
              <a:buChar char="•"/>
            </a:pPr>
            <a:r>
              <a:rPr lang="en-US" sz="1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All new stainless steel kitchen appliances</a:t>
            </a:r>
          </a:p>
          <a:p>
            <a:pPr marL="171450" indent="-171450">
              <a:buFont typeface="Arial" panose="020B0604020202020204" pitchFamily="34" charset="0"/>
              <a:buChar char="•"/>
            </a:pPr>
            <a:r>
              <a:rPr lang="en-US" sz="1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New kitchen sink and faucet</a:t>
            </a:r>
          </a:p>
          <a:p>
            <a:pPr marL="171450" indent="-171450">
              <a:buFont typeface="Arial" panose="020B0604020202020204" pitchFamily="34" charset="0"/>
              <a:buChar char="•"/>
            </a:pPr>
            <a:r>
              <a:rPr lang="en-US" sz="1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New lighting in the kitchen, dining and both baths plus new cord pulls and glass shades on ceiling fans</a:t>
            </a:r>
          </a:p>
          <a:p>
            <a:pPr marL="171450" indent="-171450">
              <a:buFont typeface="Arial" panose="020B0604020202020204" pitchFamily="34" charset="0"/>
              <a:buChar char="•"/>
            </a:pPr>
            <a:r>
              <a:rPr lang="en-US" sz="1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Kitchen cabinets painted gray</a:t>
            </a:r>
          </a:p>
          <a:p>
            <a:pPr marL="171450" indent="-171450">
              <a:buFont typeface="Arial" panose="020B0604020202020204" pitchFamily="34" charset="0"/>
              <a:buChar char="•"/>
            </a:pPr>
            <a:r>
              <a:rPr lang="en-US" sz="1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Both bedrooms: carpet replaced with wood flooring</a:t>
            </a:r>
          </a:p>
          <a:p>
            <a:pPr marL="171450" indent="-171450">
              <a:buFont typeface="Arial" panose="020B0604020202020204" pitchFamily="34" charset="0"/>
              <a:buChar char="•"/>
            </a:pPr>
            <a:r>
              <a:rPr lang="en-US" sz="1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New blinds guest room</a:t>
            </a:r>
          </a:p>
          <a:p>
            <a:pPr marL="171450" indent="-171450">
              <a:buFont typeface="Arial" panose="020B0604020202020204" pitchFamily="34" charset="0"/>
              <a:buChar char="•"/>
            </a:pPr>
            <a:r>
              <a:rPr lang="en-US" sz="1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Hall Bath new faucet and refinished bathtub floor</a:t>
            </a:r>
          </a:p>
          <a:p>
            <a:pPr marL="171450" indent="-171450">
              <a:buFont typeface="Arial" panose="020B0604020202020204" pitchFamily="34" charset="0"/>
              <a:buChar char="•"/>
            </a:pPr>
            <a:r>
              <a:rPr lang="en-US" sz="1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New shower heads in both bathrooms and new curtain rods</a:t>
            </a:r>
          </a:p>
          <a:p>
            <a:pPr marL="171450" indent="-171450">
              <a:buFont typeface="Arial" panose="020B0604020202020204" pitchFamily="34" charset="0"/>
              <a:buChar char="•"/>
            </a:pPr>
            <a:r>
              <a:rPr lang="en-US" sz="1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New curtain rods throughout</a:t>
            </a:r>
          </a:p>
          <a:p>
            <a:pPr marL="171450" indent="-171450">
              <a:buFont typeface="Arial" panose="020B0604020202020204" pitchFamily="34" charset="0"/>
              <a:buChar char="•"/>
            </a:pPr>
            <a:r>
              <a:rPr lang="en-US" sz="1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New slider blinds on patio door</a:t>
            </a:r>
          </a:p>
          <a:p>
            <a:pPr marL="171450" indent="-171450">
              <a:buFont typeface="Arial" panose="020B0604020202020204" pitchFamily="34" charset="0"/>
              <a:buChar char="•"/>
            </a:pPr>
            <a:r>
              <a:rPr lang="en-US" sz="1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New closet racks added in laundry and master closet</a:t>
            </a:r>
          </a:p>
          <a:p>
            <a:pPr marL="171450" indent="-171450">
              <a:buFont typeface="Arial" panose="020B0604020202020204" pitchFamily="34" charset="0"/>
              <a:buChar char="•"/>
            </a:pPr>
            <a:r>
              <a:rPr lang="en-US" sz="1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Fresh paint on walls, most trim, and doors</a:t>
            </a:r>
          </a:p>
          <a:p>
            <a:pPr marL="171450" indent="-171450">
              <a:buFont typeface="Arial" panose="020B0604020202020204" pitchFamily="34" charset="0"/>
              <a:buChar char="•"/>
            </a:pPr>
            <a:r>
              <a:rPr lang="en-US" sz="1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All LED bulbs</a:t>
            </a:r>
          </a:p>
        </p:txBody>
      </p:sp>
      <p:sp>
        <p:nvSpPr>
          <p:cNvPr id="8" name="Rectangle 7">
            <a:extLst>
              <a:ext uri="{FF2B5EF4-FFF2-40B4-BE49-F238E27FC236}">
                <a16:creationId xmlns:a16="http://schemas.microsoft.com/office/drawing/2014/main" id="{DF89A84E-433C-41A4-A971-17FDAAF53E64}"/>
              </a:ext>
            </a:extLst>
          </p:cNvPr>
          <p:cNvSpPr/>
          <p:nvPr/>
        </p:nvSpPr>
        <p:spPr>
          <a:xfrm>
            <a:off x="101051" y="8309084"/>
            <a:ext cx="6375948" cy="707886"/>
          </a:xfrm>
          <a:prstGeom prst="rect">
            <a:avLst/>
          </a:prstGeom>
        </p:spPr>
        <p:txBody>
          <a:bodyPr wrap="square">
            <a:spAutoFit/>
          </a:bodyPr>
          <a:lstStyle/>
          <a:p>
            <a:pPr algn="ctr"/>
            <a:r>
              <a:rPr lang="en-US" sz="1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Great value and still only 20-25 min to the beach or downtown Charleston where endless entertainment awaits!</a:t>
            </a:r>
          </a:p>
          <a:p>
            <a:pPr algn="ctr"/>
            <a:endParaRPr lang="en-US" sz="1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a:p>
            <a:pPr algn="ctr"/>
            <a:r>
              <a:rPr lang="en-US" sz="1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Easy to show...schedule your viewing today!</a:t>
            </a:r>
            <a:endParaRPr lang="en-US" sz="10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252</TotalTime>
  <Words>410</Words>
  <Application>Microsoft Office PowerPoint</Application>
  <PresentationFormat>Custom</PresentationFormat>
  <Paragraphs>27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Trebuchet MS</vt:lpstr>
      <vt:lpstr>Office Theme</vt:lpstr>
      <vt:lpstr>1300 Park West Boulevard 913 Park West ~ Mount Pleasant MLS# 19016722 ~ $195,000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54</cp:revision>
  <dcterms:created xsi:type="dcterms:W3CDTF">2006-08-16T00:00:00Z</dcterms:created>
  <dcterms:modified xsi:type="dcterms:W3CDTF">2019-06-26T20:31:50Z</dcterms:modified>
</cp:coreProperties>
</file>