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438" y="65"/>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8/10/2022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pn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8229600" cy="443648"/>
          </a:xfrm>
        </p:spPr>
        <p:txBody>
          <a:bodyPr anchor="ctr">
            <a:noAutofit/>
          </a:bodyPr>
          <a:lstStyle/>
          <a:p>
            <a:r>
              <a:rPr lang="en-US" sz="2600" b="1" dirty="0">
                <a:ln w="3175">
                  <a:noFill/>
                </a:ln>
                <a:solidFill>
                  <a:srgbClr val="9D0000"/>
                </a:solidFill>
                <a:latin typeface="Futura Lt BT" panose="020B0402020204020303" pitchFamily="34" charset="0"/>
                <a:ea typeface="Gadugi" panose="020B0502040204020203" pitchFamily="34" charset="0"/>
              </a:rPr>
              <a:t>NEW LISTING! SINGLE STORY HOME IN DUNES WEST</a:t>
            </a: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 640-5575</a:t>
            </a:r>
          </a:p>
          <a:p>
            <a:r>
              <a:rPr lang="en-US" sz="1100">
                <a:solidFill>
                  <a:srgbClr val="9D0000"/>
                </a:solidFill>
                <a:latin typeface="Futura Bk BT" panose="020B0502020204020303" pitchFamily="34" charset="0"/>
                <a:ea typeface="Gadugi" panose="020B0502040204020203" pitchFamily="34" charset="0"/>
              </a:rPr>
              <a:t>nick@nickmcharleston.com</a:t>
            </a:r>
            <a:br>
              <a:rPr lang="en-US" sz="1100"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www.mavenrealtysc.com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414454" y="9067800"/>
            <a:ext cx="650961" cy="817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8305800" y="8991600"/>
            <a:ext cx="822341" cy="8223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Maven Realty</a:t>
            </a:r>
          </a:p>
          <a:p>
            <a:pPr algn="r"/>
            <a:r>
              <a:rPr lang="en-US" sz="1100" dirty="0">
                <a:solidFill>
                  <a:srgbClr val="9D0000"/>
                </a:solidFill>
                <a:latin typeface="Futura Bk BT" panose="020B0502020204020303"/>
                <a:ea typeface="Gadugi" panose="020B0502040204020203" pitchFamily="34" charset="0"/>
              </a:rPr>
              <a:t>2180 McMillan Ave</a:t>
            </a:r>
          </a:p>
          <a:p>
            <a:pPr algn="r"/>
            <a:r>
              <a:rPr lang="en-US" sz="1100" dirty="0">
                <a:solidFill>
                  <a:srgbClr val="9D0000"/>
                </a:solidFill>
                <a:latin typeface="Futura Bk BT" panose="020B0502020204020303"/>
                <a:ea typeface="Gadugi" panose="020B0502040204020203" pitchFamily="34" charset="0"/>
              </a:rPr>
              <a:t>#71672</a:t>
            </a:r>
          </a:p>
          <a:p>
            <a:pPr algn="r"/>
            <a:r>
              <a:rPr lang="en-US" sz="1100" dirty="0">
                <a:solidFill>
                  <a:srgbClr val="9D0000"/>
                </a:solidFill>
                <a:latin typeface="Futura Bk BT" panose="020B0502020204020303"/>
                <a:ea typeface="Gadugi" panose="020B0502040204020203" pitchFamily="34" charset="0"/>
              </a:rPr>
              <a:t>Charleston, SC 29405</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040654" y="460248"/>
            <a:ext cx="4009133" cy="2510883"/>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pPr algn="r"/>
            <a:r>
              <a:rPr lang="en-US" sz="2600" b="1" dirty="0">
                <a:latin typeface="Futura LtCn BT" panose="020B0408020204030204" pitchFamily="34" charset="0"/>
              </a:rPr>
              <a:t>1300 </a:t>
            </a:r>
            <a:r>
              <a:rPr lang="en-US" sz="2600" b="1" dirty="0" err="1">
                <a:latin typeface="Futura LtCn BT" panose="020B0408020204030204" pitchFamily="34" charset="0"/>
              </a:rPr>
              <a:t>Sassafrass</a:t>
            </a:r>
            <a:r>
              <a:rPr lang="en-US" sz="2600" b="1" dirty="0">
                <a:latin typeface="Futura LtCn BT" panose="020B0408020204030204" pitchFamily="34" charset="0"/>
              </a:rPr>
              <a:t> Circle</a:t>
            </a:r>
          </a:p>
          <a:p>
            <a:pPr algn="r"/>
            <a:r>
              <a:rPr lang="en-US" sz="2200" dirty="0">
                <a:latin typeface="Futura LtCn BT" panose="020B0408020204030204" pitchFamily="34" charset="0"/>
              </a:rPr>
              <a:t>Dunes West</a:t>
            </a:r>
          </a:p>
          <a:p>
            <a:pPr algn="r"/>
            <a:r>
              <a:rPr lang="en-US" sz="2200" dirty="0">
                <a:latin typeface="Futura LtCn BT" panose="020B0408020204030204" pitchFamily="34" charset="0"/>
              </a:rPr>
              <a:t>Mount Pleasant, SC 29466</a:t>
            </a:r>
          </a:p>
          <a:p>
            <a:pPr algn="r"/>
            <a:r>
              <a:rPr lang="en-US" sz="2200" dirty="0">
                <a:latin typeface="Futura LtCn BT" panose="020B0408020204030204" pitchFamily="34" charset="0"/>
              </a:rPr>
              <a:t>MLS# 22020429</a:t>
            </a:r>
          </a:p>
          <a:p>
            <a:pPr algn="r"/>
            <a:r>
              <a:rPr lang="en-US" sz="2200">
                <a:latin typeface="Futura LtCn BT" panose="020B0408020204030204" pitchFamily="34" charset="0"/>
              </a:rPr>
              <a:t>$520,000</a:t>
            </a:r>
            <a:endParaRPr lang="en-US" sz="2200" dirty="0">
              <a:latin typeface="Futura LtCn BT" panose="020B0408020204030204" pitchFamily="34" charset="0"/>
            </a:endParaRPr>
          </a:p>
          <a:p>
            <a:pPr algn="r"/>
            <a:endParaRPr lang="en-US" sz="2000" dirty="0">
              <a:latin typeface="Futura LtCn BT" panose="020B0408020204030204" pitchFamily="34" charset="0"/>
            </a:endParaRPr>
          </a:p>
          <a:p>
            <a:pPr algn="r"/>
            <a:r>
              <a:rPr lang="en-US" sz="1600" dirty="0">
                <a:latin typeface="Futura LtCn BT" panose="020B0408020204030204" pitchFamily="34" charset="0"/>
              </a:rPr>
              <a:t>3 Bed | 2 Bath | 1,516 sf</a:t>
            </a:r>
            <a:endParaRPr lang="en-US" sz="1400" dirty="0">
              <a:latin typeface="Futura LtCn BT" panose="020B0408020204030204" pitchFamily="34" charset="0"/>
            </a:endParaRP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128007" y="4286530"/>
            <a:ext cx="7973586" cy="3397947"/>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400" dirty="0">
                <a:latin typeface="Futura Lt BT" panose="020B0402020204020303" pitchFamily="34" charset="0"/>
              </a:rPr>
              <a:t>Welcome to Palmetto Hall in Dunes West, one of Mount Pleasant's most renowned neighborhoods. Upon entering this home, you're welcomed by the gorgeous laminate plank flooring in the foyer, which opens up into the spacious living room with high vaulted ceilings. The kitchen boasts plenty of cabinet and countertop space with ALL appliances which convey with the sale of the home. The 2 large guest bedrooms share a full bathroom. The enormous primary bedroom offers plenty of sunlight and a renovated </a:t>
            </a:r>
            <a:r>
              <a:rPr lang="en-US" sz="1400" dirty="0" err="1">
                <a:latin typeface="Futura Lt BT" panose="020B0402020204020303" pitchFamily="34" charset="0"/>
              </a:rPr>
              <a:t>en</a:t>
            </a:r>
            <a:r>
              <a:rPr lang="en-US" sz="1400" dirty="0">
                <a:latin typeface="Futura Lt BT" panose="020B0402020204020303" pitchFamily="34" charset="0"/>
              </a:rPr>
              <a:t>-suite. Upon walking into bathroom, you'll see the renovated tile, vanity and fixtures. The fenced in backyard offers plenty of space and privacy, for you to enjoy your time outdoors to yourself or private for any and all outdoor events! The sellers offering $10,000 towards a brand new roof! </a:t>
            </a:r>
          </a:p>
          <a:p>
            <a:r>
              <a:rPr lang="en-US" sz="1400" dirty="0">
                <a:latin typeface="Futura Lt BT" panose="020B0402020204020303" pitchFamily="34" charset="0"/>
              </a:rPr>
              <a:t>Dunes West offers PLENTY of amenities from a club membership, golf club membership for the popular Dunes West Golf and River Club, pools, jogging/walking trails and so much more! This prime location offers easy access to I-526, downtown Charleston &amp; Mount Pleasant and ALL they have to offer from restaurants, bars, shopping, grocery stores, gyms, the list goes ON! Come take a look today!</a:t>
            </a: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79814" y="461065"/>
            <a:ext cx="3766322" cy="2509248"/>
          </a:xfrm>
          <a:prstGeom prst="rect">
            <a:avLst/>
          </a:prstGeom>
          <a:ln>
            <a:solidFill>
              <a:schemeClr val="tx1"/>
            </a:solidFill>
          </a:ln>
        </p:spPr>
      </p:pic>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 name="Picture 15">
            <a:extLst>
              <a:ext uri="{FF2B5EF4-FFF2-40B4-BE49-F238E27FC236}">
                <a16:creationId xmlns:a16="http://schemas.microsoft.com/office/drawing/2014/main" id="{6ADEA431-D3D7-4F4D-A2ED-A515F994A4E8}"/>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2231638" y="3124200"/>
            <a:ext cx="1714500" cy="1143000"/>
          </a:xfrm>
          <a:prstGeom prst="rect">
            <a:avLst/>
          </a:prstGeom>
          <a:ln>
            <a:solidFill>
              <a:schemeClr val="tx1"/>
            </a:solidFill>
          </a:ln>
        </p:spPr>
      </p:pic>
      <p:pic>
        <p:nvPicPr>
          <p:cNvPr id="19" name="Picture 18">
            <a:extLst>
              <a:ext uri="{FF2B5EF4-FFF2-40B4-BE49-F238E27FC236}">
                <a16:creationId xmlns:a16="http://schemas.microsoft.com/office/drawing/2014/main" id="{4952F6C0-DEEC-43EF-971A-232701B76ABF}"/>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2231638" y="7696200"/>
            <a:ext cx="1714500" cy="1143000"/>
          </a:xfrm>
          <a:prstGeom prst="rect">
            <a:avLst/>
          </a:prstGeom>
          <a:ln>
            <a:solidFill>
              <a:schemeClr val="tx1"/>
            </a:solidFill>
          </a:ln>
        </p:spPr>
      </p:pic>
      <p:pic>
        <p:nvPicPr>
          <p:cNvPr id="21" name="Picture 20">
            <a:extLst>
              <a:ext uri="{FF2B5EF4-FFF2-40B4-BE49-F238E27FC236}">
                <a16:creationId xmlns:a16="http://schemas.microsoft.com/office/drawing/2014/main" id="{0C90D469-D2B9-4F09-9E92-AE44F5A288DE}"/>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4287748" y="3127057"/>
            <a:ext cx="1705927" cy="1137285"/>
          </a:xfrm>
          <a:prstGeom prst="rect">
            <a:avLst/>
          </a:prstGeom>
          <a:ln>
            <a:solidFill>
              <a:schemeClr val="tx1"/>
            </a:solidFill>
          </a:ln>
        </p:spPr>
      </p:pic>
      <p:pic>
        <p:nvPicPr>
          <p:cNvPr id="22" name="Picture 21">
            <a:extLst>
              <a:ext uri="{FF2B5EF4-FFF2-40B4-BE49-F238E27FC236}">
                <a16:creationId xmlns:a16="http://schemas.microsoft.com/office/drawing/2014/main" id="{B71D9DD2-6467-4ED6-A67C-97A0036BB81E}"/>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184100" y="7699057"/>
            <a:ext cx="1705927" cy="1137285"/>
          </a:xfrm>
          <a:prstGeom prst="rect">
            <a:avLst/>
          </a:prstGeom>
          <a:ln>
            <a:solidFill>
              <a:schemeClr val="tx1"/>
            </a:solidFill>
          </a:ln>
        </p:spPr>
      </p:pic>
      <p:pic>
        <p:nvPicPr>
          <p:cNvPr id="23" name="Picture 22">
            <a:extLst>
              <a:ext uri="{FF2B5EF4-FFF2-40B4-BE49-F238E27FC236}">
                <a16:creationId xmlns:a16="http://schemas.microsoft.com/office/drawing/2014/main" id="{CAD19E3C-CCAC-46EE-BF0B-8396228C6D2B}"/>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6335287" y="3127057"/>
            <a:ext cx="1714500" cy="1137285"/>
          </a:xfrm>
          <a:prstGeom prst="rect">
            <a:avLst/>
          </a:prstGeom>
          <a:ln>
            <a:solidFill>
              <a:schemeClr val="tx1"/>
            </a:solidFill>
          </a:ln>
        </p:spPr>
      </p:pic>
      <p:pic>
        <p:nvPicPr>
          <p:cNvPr id="25" name="Picture 24">
            <a:extLst>
              <a:ext uri="{FF2B5EF4-FFF2-40B4-BE49-F238E27FC236}">
                <a16:creationId xmlns:a16="http://schemas.microsoft.com/office/drawing/2014/main" id="{B4EA4A42-E20B-49FB-948B-3AAF8F924CE3}"/>
              </a:ext>
            </a:extLst>
          </p:cNvPr>
          <p:cNvPicPr>
            <a:picLocks noChangeAspect="1"/>
          </p:cNvPicPr>
          <p:nvPr/>
        </p:nvPicPr>
        <p:blipFill>
          <a:blip r:embed="rId11">
            <a:extLst>
              <a:ext uri="{28A0092B-C50C-407E-A947-70E740481C1C}">
                <a14:useLocalDpi xmlns:a14="http://schemas.microsoft.com/office/drawing/2010/main" val="0"/>
              </a:ext>
            </a:extLst>
          </a:blip>
          <a:srcRect/>
          <a:stretch/>
        </p:blipFill>
        <p:spPr>
          <a:xfrm>
            <a:off x="6340683" y="7701894"/>
            <a:ext cx="1703706" cy="1130125"/>
          </a:xfrm>
          <a:prstGeom prst="rect">
            <a:avLst/>
          </a:prstGeom>
          <a:ln>
            <a:solidFill>
              <a:schemeClr val="tx1"/>
            </a:solidFill>
          </a:ln>
        </p:spPr>
      </p:pic>
      <p:pic>
        <p:nvPicPr>
          <p:cNvPr id="26" name="Picture 25">
            <a:extLst>
              <a:ext uri="{FF2B5EF4-FFF2-40B4-BE49-F238E27FC236}">
                <a16:creationId xmlns:a16="http://schemas.microsoft.com/office/drawing/2014/main" id="{FC214EC0-BA80-4DC3-AF23-97021EEAB96E}"/>
              </a:ext>
            </a:extLst>
          </p:cNvPr>
          <p:cNvPicPr>
            <a:picLocks noChangeAspect="1"/>
          </p:cNvPicPr>
          <p:nvPr/>
        </p:nvPicPr>
        <p:blipFill>
          <a:blip r:embed="rId12">
            <a:extLst>
              <a:ext uri="{28A0092B-C50C-407E-A947-70E740481C1C}">
                <a14:useLocalDpi xmlns:a14="http://schemas.microsoft.com/office/drawing/2010/main" val="0"/>
              </a:ext>
            </a:extLst>
          </a:blip>
          <a:srcRect/>
          <a:stretch/>
        </p:blipFill>
        <p:spPr>
          <a:xfrm>
            <a:off x="179814" y="3124200"/>
            <a:ext cx="1714500" cy="1143000"/>
          </a:xfrm>
          <a:prstGeom prst="rect">
            <a:avLst/>
          </a:prstGeom>
          <a:ln>
            <a:solidFill>
              <a:schemeClr val="tx1"/>
            </a:solidFill>
          </a:ln>
        </p:spPr>
      </p:pic>
      <p:pic>
        <p:nvPicPr>
          <p:cNvPr id="28" name="Picture 27">
            <a:extLst>
              <a:ext uri="{FF2B5EF4-FFF2-40B4-BE49-F238E27FC236}">
                <a16:creationId xmlns:a16="http://schemas.microsoft.com/office/drawing/2014/main" id="{69540A94-BB4B-4E70-81B8-106C55047774}"/>
              </a:ext>
            </a:extLst>
          </p:cNvPr>
          <p:cNvPicPr>
            <a:picLocks noChangeAspect="1"/>
          </p:cNvPicPr>
          <p:nvPr/>
        </p:nvPicPr>
        <p:blipFill>
          <a:blip r:embed="rId13">
            <a:extLst>
              <a:ext uri="{28A0092B-C50C-407E-A947-70E740481C1C}">
                <a14:useLocalDpi xmlns:a14="http://schemas.microsoft.com/office/drawing/2010/main" val="0"/>
              </a:ext>
            </a:extLst>
          </a:blip>
          <a:srcRect/>
          <a:stretch/>
        </p:blipFill>
        <p:spPr>
          <a:xfrm>
            <a:off x="4288858" y="7699054"/>
            <a:ext cx="1703706" cy="1135804"/>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488</TotalTime>
  <Words>284</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NEW LISTING! SINGLE STORY HOME IN DUNES WEST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85</cp:revision>
  <dcterms:created xsi:type="dcterms:W3CDTF">2006-08-16T00:00:00Z</dcterms:created>
  <dcterms:modified xsi:type="dcterms:W3CDTF">2022-08-11T00:33:06Z</dcterms:modified>
</cp:coreProperties>
</file>