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531E"/>
    <a:srgbClr val="BDBEC0"/>
    <a:srgbClr val="EFD9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50" d="100"/>
          <a:sy n="150" d="100"/>
        </p:scale>
        <p:origin x="228" y="-653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36000" r="-3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g"/><Relationship Id="rId3" Type="http://schemas.microsoft.com/office/2007/relationships/hdphoto" Target="../media/hdphoto1.wdp"/><Relationship Id="rId7" Type="http://schemas.openxmlformats.org/officeDocument/2006/relationships/image" Target="../media/image6.png"/><Relationship Id="rId12" Type="http://schemas.openxmlformats.org/officeDocument/2006/relationships/image" Target="../media/image1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</a:extLst>
          </a:blip>
          <a:srcRect/>
          <a:stretch>
            <a:fillRect l="-65000" r="-6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8461" y="1752599"/>
            <a:ext cx="1310504" cy="98236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8460" y="7711283"/>
            <a:ext cx="1388861" cy="185181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8460" y="5954671"/>
            <a:ext cx="1388861" cy="1041102"/>
          </a:xfrm>
          <a:prstGeom prst="rect">
            <a:avLst/>
          </a:prstGeom>
          <a:ln>
            <a:noFill/>
          </a:ln>
          <a:effectLst/>
        </p:spPr>
      </p:pic>
      <p:sp>
        <p:nvSpPr>
          <p:cNvPr id="18" name="Rectangle 17"/>
          <p:cNvSpPr/>
          <p:nvPr/>
        </p:nvSpPr>
        <p:spPr>
          <a:xfrm>
            <a:off x="0" y="9067800"/>
            <a:ext cx="7780020" cy="990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4617737" y="9012607"/>
            <a:ext cx="315466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  <a:t>The Boulevard Company, LLC</a:t>
            </a:r>
          </a:p>
          <a:p>
            <a:pPr algn="r"/>
            <a:r>
              <a:rPr lang="en-US" sz="1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  <a:t>35 Broad Street</a:t>
            </a:r>
          </a:p>
          <a:p>
            <a:pPr algn="r"/>
            <a:r>
              <a:rPr lang="en-US" sz="1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  <a:t>Charleston, SC 29401 </a:t>
            </a:r>
            <a:r>
              <a:rPr lang="en-US" sz="1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/>
                <a:cs typeface="Gotham Book" pitchFamily="50" charset="0"/>
              </a:rPr>
              <a:t>www.askfrankrealestate.com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724" y="9034261"/>
            <a:ext cx="1058573" cy="972354"/>
          </a:xfrm>
          <a:prstGeom prst="rect">
            <a:avLst/>
          </a:prstGeom>
        </p:spPr>
      </p:pic>
      <p:sp>
        <p:nvSpPr>
          <p:cNvPr id="22" name="Rectangle 21"/>
          <p:cNvSpPr/>
          <p:nvPr/>
        </p:nvSpPr>
        <p:spPr>
          <a:xfrm>
            <a:off x="5745" y="9043385"/>
            <a:ext cx="334735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  <a:t>Frank Thornhill</a:t>
            </a:r>
            <a:endParaRPr lang="en-US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tham Book" pitchFamily="50" charset="0"/>
              <a:cs typeface="Gotham Book" pitchFamily="50" charset="0"/>
            </a:endParaRPr>
          </a:p>
          <a:p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/>
              </a:rPr>
              <a:t>(843) 224-7997</a:t>
            </a:r>
          </a:p>
          <a:p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/>
              </a:rPr>
              <a:t>frank@askfrankrealestate.com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6096000"/>
            <a:ext cx="3657600" cy="2743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8461" y="4540287"/>
            <a:ext cx="1310504" cy="98236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8460" y="358755"/>
            <a:ext cx="736774" cy="98236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838200"/>
            <a:ext cx="3657600" cy="34366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152401" y="4620161"/>
            <a:ext cx="7467600" cy="132343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  <a:t>1301 Pleasant Walk Ct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  <a:t>Hamlin Plantation | Mount Pleasant, SC 29466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  <a:t>MLS# 18017000 | $1,195,000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1" y="1143000"/>
            <a:ext cx="3962401" cy="304698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  <a:t>Quality new custom built home currently under construction by one of the areas premier custom builders. This 3400sqft home features 4 bedrooms,4.5 baths,3+ car garage, high end finishes, extensive trim, appliances, impact glass, metal roof, spray foam throughout, and </a:t>
            </a:r>
            <a:r>
              <a:rPr lang="en-US" sz="16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  <a:t>hardiplank</a:t>
            </a:r>
            <a:r>
              <a:rPr lang="en-US" sz="16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  <a:t> siding. </a:t>
            </a:r>
          </a:p>
          <a:p>
            <a:r>
              <a:rPr lang="en-US" sz="16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  <a:t>The home sits on a large lot with plenty of room for a pool on a very quiet secluded</a:t>
            </a:r>
            <a:br>
              <a:rPr lang="en-US" sz="16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</a:br>
            <a:r>
              <a:rPr lang="en-US" sz="16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  <a:t>cul-de-sac in the desirable Sound section</a:t>
            </a:r>
            <a:br>
              <a:rPr lang="en-US" sz="16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</a:br>
            <a:r>
              <a:rPr lang="en-US" sz="16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  <a:t>of Hamlin. </a:t>
            </a:r>
            <a:br>
              <a:rPr lang="en-US" sz="16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</a:br>
            <a:r>
              <a:rPr lang="en-US" sz="16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  <a:t>Please call for more information.</a:t>
            </a:r>
            <a:endParaRPr lang="en-US"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tham Book" pitchFamily="50" charset="0"/>
              <a:cs typeface="Gotham Book" pitchFamily="50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8461" y="3146443"/>
            <a:ext cx="736774" cy="982365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1"/>
            <a:ext cx="7780020" cy="1058169"/>
          </a:xfrm>
          <a:noFill/>
          <a:ln>
            <a:noFill/>
          </a:ln>
        </p:spPr>
        <p:txBody>
          <a:bodyPr>
            <a:noAutofit/>
          </a:bodyPr>
          <a:lstStyle/>
          <a:p>
            <a:pPr algn="l"/>
            <a:r>
              <a:rPr lang="en-US" sz="2800" dirty="0">
                <a:solidFill>
                  <a:srgbClr val="D9531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  <a:t>Open House Thursday 11a-2p</a:t>
            </a:r>
            <a:br>
              <a:rPr lang="en-US" sz="3000" dirty="0">
                <a:solidFill>
                  <a:srgbClr val="D9531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</a:br>
            <a:r>
              <a:rPr lang="en-US" sz="2000" dirty="0">
                <a:solidFill>
                  <a:srgbClr val="D9531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  <a:t>Check Out This Beautiful New Home </a:t>
            </a:r>
            <a:br>
              <a:rPr lang="en-US" sz="2000" dirty="0">
                <a:solidFill>
                  <a:srgbClr val="D9531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</a:br>
            <a:r>
              <a:rPr lang="en-US" sz="2000" dirty="0">
                <a:solidFill>
                  <a:srgbClr val="D9531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  <a:t>And Enjoy A Light Lunch</a:t>
            </a:r>
            <a:endParaRPr lang="en-US" sz="3000" i="1" dirty="0">
              <a:solidFill>
                <a:srgbClr val="D9531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tham Book" pitchFamily="50" charset="0"/>
              <a:cs typeface="Gotham Book" pitchFamily="50" charset="0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F7913B76-1D1A-4ED9-BE44-74A04390E2D0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31" y="6096000"/>
            <a:ext cx="3657600" cy="2743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66647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124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Gotham Book</vt:lpstr>
      <vt:lpstr>Office Theme</vt:lpstr>
      <vt:lpstr>Open House Thursday 11a-2p Check Out This Beautiful New Home  And Enjoy A Light Lunch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35</cp:revision>
  <dcterms:created xsi:type="dcterms:W3CDTF">2006-08-16T00:00:00Z</dcterms:created>
  <dcterms:modified xsi:type="dcterms:W3CDTF">2019-04-30T21:22:44Z</dcterms:modified>
</cp:coreProperties>
</file>