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DBEC0"/>
    <a:srgbClr val="D9531E"/>
    <a:srgbClr val="EFD9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1380" y="-39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36000" r="-3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image" Target="../media/image12.jpg"/><Relationship Id="rId3" Type="http://schemas.microsoft.com/office/2007/relationships/hdphoto" Target="../media/hdphoto1.wdp"/><Relationship Id="rId7" Type="http://schemas.openxmlformats.org/officeDocument/2006/relationships/image" Target="../media/image6.png"/><Relationship Id="rId12" Type="http://schemas.openxmlformats.org/officeDocument/2006/relationships/image" Target="../media/image1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g"/><Relationship Id="rId5" Type="http://schemas.openxmlformats.org/officeDocument/2006/relationships/image" Target="../media/image4.jp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utout/>
                    </a14:imgEffect>
                  </a14:imgLayer>
                </a14:imgProps>
              </a:ext>
            </a:extLst>
          </a:blip>
          <a:srcRect/>
          <a:stretch>
            <a:fillRect l="-65000" r="-6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8461" y="1752599"/>
            <a:ext cx="1310504" cy="982365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8460" y="7711283"/>
            <a:ext cx="1388861" cy="1851817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8460" y="5954671"/>
            <a:ext cx="1388861" cy="1041102"/>
          </a:xfrm>
          <a:prstGeom prst="rect">
            <a:avLst/>
          </a:prstGeom>
          <a:ln>
            <a:noFill/>
          </a:ln>
          <a:effectLst/>
        </p:spPr>
      </p:pic>
      <p:sp>
        <p:nvSpPr>
          <p:cNvPr id="18" name="Rectangle 17"/>
          <p:cNvSpPr/>
          <p:nvPr/>
        </p:nvSpPr>
        <p:spPr>
          <a:xfrm>
            <a:off x="0" y="9067800"/>
            <a:ext cx="7780020" cy="990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4617737" y="9012607"/>
            <a:ext cx="315466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tham Book" pitchFamily="50" charset="0"/>
                <a:cs typeface="Gotham Book" pitchFamily="50" charset="0"/>
              </a:rPr>
              <a:t>The Boulevard Company, LLC</a:t>
            </a:r>
          </a:p>
          <a:p>
            <a:pPr algn="r"/>
            <a:r>
              <a:rPr lang="en-US" sz="1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tham Book" pitchFamily="50" charset="0"/>
                <a:cs typeface="Gotham Book" pitchFamily="50" charset="0"/>
              </a:rPr>
              <a:t>35 Broad Street</a:t>
            </a:r>
          </a:p>
          <a:p>
            <a:pPr algn="r"/>
            <a:r>
              <a:rPr lang="en-US" sz="1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tham Book" pitchFamily="50" charset="0"/>
                <a:cs typeface="Gotham Book" pitchFamily="50" charset="0"/>
              </a:rPr>
              <a:t>Charleston, SC 29401 </a:t>
            </a:r>
            <a:r>
              <a:rPr lang="en-US" sz="1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tham Book"/>
                <a:cs typeface="Gotham Book" pitchFamily="50" charset="0"/>
              </a:rPr>
              <a:t>www.askfrankrealestate.com</a:t>
            </a: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0724" y="9034261"/>
            <a:ext cx="1058573" cy="972354"/>
          </a:xfrm>
          <a:prstGeom prst="rect">
            <a:avLst/>
          </a:prstGeom>
        </p:spPr>
      </p:pic>
      <p:sp>
        <p:nvSpPr>
          <p:cNvPr id="22" name="Rectangle 21"/>
          <p:cNvSpPr/>
          <p:nvPr/>
        </p:nvSpPr>
        <p:spPr>
          <a:xfrm>
            <a:off x="5745" y="9043385"/>
            <a:ext cx="334735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tham Book" pitchFamily="50" charset="0"/>
                <a:cs typeface="Gotham Book" pitchFamily="50" charset="0"/>
              </a:rPr>
              <a:t>Frank Thornhill</a:t>
            </a:r>
            <a:endParaRPr lang="en-US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otham Book" pitchFamily="50" charset="0"/>
              <a:cs typeface="Gotham Book" pitchFamily="50" charset="0"/>
            </a:endParaRPr>
          </a:p>
          <a:p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tham Book"/>
              </a:rPr>
              <a:t>(843) 224-7997</a:t>
            </a:r>
          </a:p>
          <a:p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tham Book"/>
              </a:rPr>
              <a:t>frank@askfrankrealestate.com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400" y="6096000"/>
            <a:ext cx="3657600" cy="27432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8461" y="4540287"/>
            <a:ext cx="1310504" cy="982365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8460" y="358755"/>
            <a:ext cx="736774" cy="982365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400" y="722258"/>
            <a:ext cx="3657600" cy="27432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3946339" y="3780455"/>
            <a:ext cx="3673661" cy="200054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tham Book" pitchFamily="50" charset="0"/>
                <a:cs typeface="Gotham Book" pitchFamily="50" charset="0"/>
              </a:rPr>
              <a:t>1301 Pleasant Walk Ct</a:t>
            </a:r>
          </a:p>
          <a:p>
            <a:pPr algn="ctr"/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tham Book" pitchFamily="50" charset="0"/>
                <a:cs typeface="Gotham Book" pitchFamily="50" charset="0"/>
              </a:rPr>
              <a:t>Hamlin Plantation</a:t>
            </a:r>
          </a:p>
          <a:p>
            <a:pPr algn="ctr"/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tham Book" pitchFamily="50" charset="0"/>
                <a:cs typeface="Gotham Book" pitchFamily="50" charset="0"/>
              </a:rPr>
              <a:t>Mount Pleasant, SC 29466</a:t>
            </a:r>
          </a:p>
          <a:p>
            <a:pPr algn="ctr"/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tham Book" pitchFamily="50" charset="0"/>
                <a:cs typeface="Gotham Book" pitchFamily="50" charset="0"/>
              </a:rPr>
              <a:t>MLS# 18017000</a:t>
            </a:r>
          </a:p>
          <a:p>
            <a:pPr algn="ctr"/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tham Book" pitchFamily="50" charset="0"/>
                <a:cs typeface="Gotham Book" pitchFamily="50" charset="0"/>
              </a:rPr>
              <a:t>$1,195,000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-1" y="722258"/>
            <a:ext cx="3870141" cy="526297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600" i="1" dirty="0">
                <a:solidFill>
                  <a:schemeClr val="bg1"/>
                </a:solidFill>
                <a:latin typeface="Gotham Book" pitchFamily="50" charset="0"/>
                <a:cs typeface="Gotham Book" pitchFamily="50" charset="0"/>
              </a:rPr>
              <a:t>APRIL COMPLETION! Quality new custom built home currently under construction by one of the areas premier custom builders. This 3400sqft home features 4 bedrooms,4.5 baths,3+ car garage, high end finishes, extensive trim, appliances, impact glass, </a:t>
            </a:r>
            <a:r>
              <a:rPr lang="en-US" sz="1600" i="1">
                <a:solidFill>
                  <a:schemeClr val="bg1"/>
                </a:solidFill>
                <a:latin typeface="Gotham Book" pitchFamily="50" charset="0"/>
                <a:cs typeface="Gotham Book" pitchFamily="50" charset="0"/>
              </a:rPr>
              <a:t>metal roof, </a:t>
            </a:r>
            <a:r>
              <a:rPr lang="en-US" sz="1600" i="1" dirty="0">
                <a:solidFill>
                  <a:schemeClr val="bg1"/>
                </a:solidFill>
                <a:latin typeface="Gotham Book" pitchFamily="50" charset="0"/>
                <a:cs typeface="Gotham Book" pitchFamily="50" charset="0"/>
              </a:rPr>
              <a:t>spray foam throughout, and </a:t>
            </a:r>
            <a:r>
              <a:rPr lang="en-US" sz="1600" i="1" dirty="0" err="1">
                <a:solidFill>
                  <a:schemeClr val="bg1"/>
                </a:solidFill>
                <a:latin typeface="Gotham Book" pitchFamily="50" charset="0"/>
                <a:cs typeface="Gotham Book" pitchFamily="50" charset="0"/>
              </a:rPr>
              <a:t>hardiplank</a:t>
            </a:r>
            <a:r>
              <a:rPr lang="en-US" sz="1600" i="1" dirty="0">
                <a:solidFill>
                  <a:schemeClr val="bg1"/>
                </a:solidFill>
                <a:latin typeface="Gotham Book" pitchFamily="50" charset="0"/>
                <a:cs typeface="Gotham Book" pitchFamily="50" charset="0"/>
              </a:rPr>
              <a:t> siding. An elevator shaft is included and the elevator can be added for an additional fee or acceptable purchase price. The home sits on a large lot with plenty of room for a pool on a very </a:t>
            </a:r>
            <a:br>
              <a:rPr lang="en-US" sz="1600" i="1" dirty="0">
                <a:solidFill>
                  <a:schemeClr val="bg1"/>
                </a:solidFill>
                <a:latin typeface="Gotham Book" pitchFamily="50" charset="0"/>
                <a:cs typeface="Gotham Book" pitchFamily="50" charset="0"/>
              </a:rPr>
            </a:br>
            <a:r>
              <a:rPr lang="en-US" sz="1600" i="1" dirty="0">
                <a:solidFill>
                  <a:schemeClr val="bg1"/>
                </a:solidFill>
                <a:latin typeface="Gotham Book" pitchFamily="50" charset="0"/>
                <a:cs typeface="Gotham Book" pitchFamily="50" charset="0"/>
              </a:rPr>
              <a:t>quiet secluded cul-de-sac in the </a:t>
            </a:r>
            <a:br>
              <a:rPr lang="en-US" sz="1600" i="1" dirty="0">
                <a:solidFill>
                  <a:schemeClr val="bg1"/>
                </a:solidFill>
                <a:latin typeface="Gotham Book" pitchFamily="50" charset="0"/>
                <a:cs typeface="Gotham Book" pitchFamily="50" charset="0"/>
              </a:rPr>
            </a:br>
            <a:r>
              <a:rPr lang="en-US" sz="1600" i="1" dirty="0">
                <a:solidFill>
                  <a:schemeClr val="bg1"/>
                </a:solidFill>
                <a:latin typeface="Gotham Book" pitchFamily="50" charset="0"/>
                <a:cs typeface="Gotham Book" pitchFamily="50" charset="0"/>
              </a:rPr>
              <a:t>desirable Sound section of Hamlin. </a:t>
            </a:r>
            <a:br>
              <a:rPr lang="en-US" sz="1600" i="1" dirty="0">
                <a:solidFill>
                  <a:schemeClr val="bg1"/>
                </a:solidFill>
                <a:latin typeface="Gotham Book" pitchFamily="50" charset="0"/>
                <a:cs typeface="Gotham Book" pitchFamily="50" charset="0"/>
              </a:rPr>
            </a:br>
            <a:r>
              <a:rPr lang="en-US" sz="1600" i="1" dirty="0">
                <a:solidFill>
                  <a:schemeClr val="bg1"/>
                </a:solidFill>
                <a:latin typeface="Gotham Book" pitchFamily="50" charset="0"/>
                <a:cs typeface="Gotham Book" pitchFamily="50" charset="0"/>
              </a:rPr>
              <a:t>Buyer still has the opportunity to </a:t>
            </a:r>
            <a:br>
              <a:rPr lang="en-US" sz="1600" i="1" dirty="0">
                <a:solidFill>
                  <a:schemeClr val="bg1"/>
                </a:solidFill>
                <a:latin typeface="Gotham Book" pitchFamily="50" charset="0"/>
                <a:cs typeface="Gotham Book" pitchFamily="50" charset="0"/>
              </a:rPr>
            </a:br>
            <a:r>
              <a:rPr lang="en-US" sz="1600" i="1" dirty="0">
                <a:solidFill>
                  <a:schemeClr val="bg1"/>
                </a:solidFill>
                <a:latin typeface="Gotham Book" pitchFamily="50" charset="0"/>
                <a:cs typeface="Gotham Book" pitchFamily="50" charset="0"/>
              </a:rPr>
              <a:t>make some selections for an</a:t>
            </a:r>
          </a:p>
          <a:p>
            <a:r>
              <a:rPr lang="en-US" sz="1600" i="1" dirty="0">
                <a:solidFill>
                  <a:schemeClr val="bg1"/>
                </a:solidFill>
                <a:latin typeface="Gotham Book" pitchFamily="50" charset="0"/>
                <a:cs typeface="Gotham Book" pitchFamily="50" charset="0"/>
              </a:rPr>
              <a:t>April completion. Plans and </a:t>
            </a:r>
            <a:br>
              <a:rPr lang="en-US" sz="1600" i="1" dirty="0">
                <a:solidFill>
                  <a:schemeClr val="bg1"/>
                </a:solidFill>
                <a:latin typeface="Gotham Book" pitchFamily="50" charset="0"/>
                <a:cs typeface="Gotham Book" pitchFamily="50" charset="0"/>
              </a:rPr>
            </a:br>
            <a:r>
              <a:rPr lang="en-US" sz="1600" i="1" dirty="0">
                <a:solidFill>
                  <a:schemeClr val="bg1"/>
                </a:solidFill>
                <a:latin typeface="Gotham Book" pitchFamily="50" charset="0"/>
                <a:cs typeface="Gotham Book" pitchFamily="50" charset="0"/>
              </a:rPr>
              <a:t>specifications subject </a:t>
            </a:r>
            <a:br>
              <a:rPr lang="en-US" sz="1600" i="1" dirty="0">
                <a:solidFill>
                  <a:schemeClr val="bg1"/>
                </a:solidFill>
                <a:latin typeface="Gotham Book" pitchFamily="50" charset="0"/>
                <a:cs typeface="Gotham Book" pitchFamily="50" charset="0"/>
              </a:rPr>
            </a:br>
            <a:r>
              <a:rPr lang="en-US" sz="1600" i="1" dirty="0">
                <a:solidFill>
                  <a:schemeClr val="bg1"/>
                </a:solidFill>
                <a:latin typeface="Gotham Book" pitchFamily="50" charset="0"/>
                <a:cs typeface="Gotham Book" pitchFamily="50" charset="0"/>
              </a:rPr>
              <a:t>to change without notice. </a:t>
            </a:r>
            <a:br>
              <a:rPr lang="en-US" sz="1600" i="1" dirty="0">
                <a:solidFill>
                  <a:schemeClr val="bg1"/>
                </a:solidFill>
                <a:latin typeface="Gotham Book" pitchFamily="50" charset="0"/>
                <a:cs typeface="Gotham Book" pitchFamily="50" charset="0"/>
              </a:rPr>
            </a:br>
            <a:r>
              <a:rPr lang="en-US" sz="1600" i="1" dirty="0">
                <a:solidFill>
                  <a:schemeClr val="bg1"/>
                </a:solidFill>
                <a:latin typeface="Gotham Book" pitchFamily="50" charset="0"/>
                <a:cs typeface="Gotham Book" pitchFamily="50" charset="0"/>
              </a:rPr>
              <a:t>Please call for more</a:t>
            </a:r>
            <a:br>
              <a:rPr lang="en-US" sz="1600" i="1" dirty="0">
                <a:solidFill>
                  <a:schemeClr val="bg1"/>
                </a:solidFill>
                <a:latin typeface="Gotham Book" pitchFamily="50" charset="0"/>
                <a:cs typeface="Gotham Book" pitchFamily="50" charset="0"/>
              </a:rPr>
            </a:br>
            <a:r>
              <a:rPr lang="en-US" sz="1600" i="1" dirty="0">
                <a:solidFill>
                  <a:schemeClr val="bg1"/>
                </a:solidFill>
                <a:latin typeface="Gotham Book" pitchFamily="50" charset="0"/>
                <a:cs typeface="Gotham Book" pitchFamily="50" charset="0"/>
              </a:rPr>
              <a:t>information.</a:t>
            </a:r>
            <a:endParaRPr lang="en-US" sz="1600" dirty="0">
              <a:solidFill>
                <a:schemeClr val="bg1"/>
              </a:solidFill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37322" y="4668032"/>
            <a:ext cx="77800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tham Book" pitchFamily="50" charset="0"/>
                <a:cs typeface="Gotham Book" pitchFamily="50" charset="0"/>
              </a:rPr>
              <a:t>~</a:t>
            </a:r>
            <a:endParaRPr lang="en-US" dirty="0"/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8461" y="3146443"/>
            <a:ext cx="736774" cy="982365"/>
          </a:xfrm>
          <a:prstGeom prst="rect">
            <a:avLst/>
          </a:prstGeom>
          <a:ln>
            <a:noFill/>
          </a:ln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7780020" cy="611014"/>
          </a:xfrm>
          <a:noFill/>
          <a:ln>
            <a:noFill/>
          </a:ln>
        </p:spPr>
        <p:txBody>
          <a:bodyPr>
            <a:noAutofit/>
          </a:bodyPr>
          <a:lstStyle/>
          <a:p>
            <a:pPr algn="l"/>
            <a:r>
              <a:rPr lang="en-US" sz="3000" dirty="0">
                <a:solidFill>
                  <a:srgbClr val="D9531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tham Book" pitchFamily="50" charset="0"/>
                <a:cs typeface="Gotham Book" pitchFamily="50" charset="0"/>
              </a:rPr>
              <a:t>Custom Construction Ready in April</a:t>
            </a:r>
            <a:endParaRPr lang="en-US" sz="3000" i="1" dirty="0">
              <a:solidFill>
                <a:srgbClr val="D9531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otham Book" pitchFamily="50" charset="0"/>
              <a:cs typeface="Gotham Book" pitchFamily="50" charset="0"/>
            </a:endParaRP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F7913B76-1D1A-4ED9-BE44-74A04390E2D0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631" y="6096000"/>
            <a:ext cx="3657600" cy="27432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1666475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145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Gotham Book</vt:lpstr>
      <vt:lpstr>Office Theme</vt:lpstr>
      <vt:lpstr>Custom Construction Ready in April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31</cp:revision>
  <dcterms:created xsi:type="dcterms:W3CDTF">2006-08-16T00:00:00Z</dcterms:created>
  <dcterms:modified xsi:type="dcterms:W3CDTF">2019-03-15T17:30:43Z</dcterms:modified>
</cp:coreProperties>
</file>