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a:solidFill>
                  <a:schemeClr val="tx1">
                    <a:lumMod val="75000"/>
                    <a:lumOff val="25000"/>
                  </a:schemeClr>
                </a:solidFill>
                <a:latin typeface="Century Gothic" panose="020B0502020202020204" pitchFamily="34" charset="0"/>
              </a:rPr>
              <a:t>Spectacular brick home in desirable Hanahan! This custom built home boasts over sized windows allowing natural sun light from every angle of the house. The stair case is an amazing focal point of the house surrounded by the formal living, formal dining, spacious kitchen and a cozy family room. Screened porch leads to a fenced in back yard with an amazing in ground swimming pool. The sellers have created a paradise perfect for relaxing after work or weekends. This home is comfortable and the sellers have created an atmosphere perfect for entertaining family and friends! Providence Square does not have an HOA!</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accent4">
                  <a:lumMod val="75000"/>
                </a:schemeClr>
              </a:gs>
              <a:gs pos="100000">
                <a:schemeClr val="accent1">
                  <a:tint val="23500"/>
                  <a:satMod val="160000"/>
                  <a:alpha val="0"/>
                </a:schemeClr>
              </a:gs>
            </a:gsLst>
            <a:lin ang="5400000" scaled="0"/>
          </a:gradFill>
        </p:spPr>
        <p:txBody>
          <a:bodyPr anchor="t">
            <a:normAutofit/>
          </a:bodyPr>
          <a:lstStyle/>
          <a:p>
            <a:r>
              <a:rPr lang="en-US" sz="4000" i="1" dirty="0">
                <a:solidFill>
                  <a:schemeClr val="bg1"/>
                </a:solidFill>
                <a:effectLst>
                  <a:outerShdw blurRad="38100" dist="38100" dir="2700000" algn="tl">
                    <a:srgbClr val="000000">
                      <a:alpha val="43137"/>
                    </a:srgbClr>
                  </a:outerShdw>
                </a:effectLst>
                <a:latin typeface="Monotype Corsiva" panose="03010101010201010101" pitchFamily="66" charset="0"/>
              </a:rPr>
              <a:t>Price Reduced &amp; Move In Ready</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1301 Roma Road</a:t>
            </a:r>
          </a:p>
          <a:p>
            <a:pPr algn="ctr"/>
            <a:endParaRPr lang="en-US" sz="2400" dirty="0">
              <a:latin typeface="Century Gothic" panose="020B0502020202020204" pitchFamily="34" charset="0"/>
            </a:endParaRPr>
          </a:p>
          <a:p>
            <a:pPr algn="ctr"/>
            <a:r>
              <a:rPr lang="en-US" sz="2400" dirty="0">
                <a:latin typeface="Century Gothic" panose="020B0502020202020204" pitchFamily="34" charset="0"/>
              </a:rPr>
              <a:t>Eagle Landing</a:t>
            </a:r>
          </a:p>
          <a:p>
            <a:pPr algn="ctr"/>
            <a:r>
              <a:rPr lang="en-US" sz="2400" dirty="0">
                <a:latin typeface="Century Gothic" panose="020B0502020202020204" pitchFamily="34" charset="0"/>
              </a:rPr>
              <a:t>Hanahan, SC 29410</a:t>
            </a: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16023308 | </a:t>
            </a:r>
            <a:r>
              <a:rPr lang="en-US">
                <a:latin typeface="Century Gothic" panose="020B0502020202020204" pitchFamily="34" charset="0"/>
              </a:rPr>
              <a:t>$348,000</a:t>
            </a:r>
            <a:endParaRPr lang="en-US" dirty="0">
              <a:latin typeface="Century Gothic" panose="020B0502020202020204" pitchFamily="34" charset="0"/>
            </a:endParaRPr>
          </a:p>
          <a:p>
            <a:pPr algn="ctr"/>
            <a:r>
              <a:rPr lang="en-US" dirty="0">
                <a:latin typeface="Century Gothic" panose="020B0502020202020204" pitchFamily="34" charset="0"/>
              </a:rPr>
              <a:t>3 Bed / 2½ Bath</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White, Broker</a:t>
            </a: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167</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Price Reduced &amp; Move In Ready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24</cp:revision>
  <dcterms:created xsi:type="dcterms:W3CDTF">2006-08-16T00:00:00Z</dcterms:created>
  <dcterms:modified xsi:type="dcterms:W3CDTF">2016-09-27T15:18:08Z</dcterms:modified>
</cp:coreProperties>
</file>