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167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http://www.realtysc.com/" TargetMode="External"/><Relationship Id="rId5" Type="http://schemas.openxmlformats.org/officeDocument/2006/relationships/image" Target="../media/image4.jpg"/><Relationship Id="rId10" Type="http://schemas.openxmlformats.org/officeDocument/2006/relationships/hyperlink" Target="mailto:peggy@realtysc.com" TargetMode="External"/><Relationship Id="rId4" Type="http://schemas.openxmlformats.org/officeDocument/2006/relationships/image" Target="../media/image3.jp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19600"/>
            <a:ext cx="7787640" cy="635000"/>
          </a:xfrm>
          <a:solidFill>
            <a:schemeClr val="tx1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Acres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nrestricted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Flat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" y="6096000"/>
            <a:ext cx="7772400" cy="2895600"/>
          </a:xfrm>
        </p:spPr>
        <p:txBody>
          <a:bodyPr anchor="ctr">
            <a:normAutofit fontScale="55000" lnSpcReduction="20000"/>
          </a:bodyPr>
          <a:lstStyle/>
          <a:p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1301 State Line Road, Gaffney, SC 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29341</a:t>
            </a:r>
          </a:p>
          <a:p>
            <a:endParaRPr lang="en-US" sz="34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Carriage-house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a 2-stall barn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Tack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room/utility building/workshop and a chicken coop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2318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SF of living space features 2 spacious bedrooms and 2 full baths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Hardwoods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stairway through upstairs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Landing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 between the bedrooms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3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approx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x 13) is large enough for a guest area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combo living and dining room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with </a:t>
            </a:r>
            <a:r>
              <a:rPr lang="en-US" sz="33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thermashield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insulation and solar powered attic fan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Lots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storage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is loaded with character.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Properties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 this don’t come along often </a:t>
            </a:r>
            <a:r>
              <a:rPr 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33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is a must see</a:t>
            </a:r>
            <a:r>
              <a:rPr lang="en-US" sz="3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</a:p>
          <a:p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335,000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2" t="4745" r="2363" b="20375"/>
          <a:stretch/>
        </p:blipFill>
        <p:spPr>
          <a:xfrm>
            <a:off x="0" y="-10160"/>
            <a:ext cx="7787640" cy="448056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0" y="5055928"/>
            <a:ext cx="7780020" cy="1029236"/>
            <a:chOff x="0" y="5055928"/>
            <a:chExt cx="7772400" cy="102923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057446"/>
              <a:ext cx="1554480" cy="10262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4480" y="5057446"/>
              <a:ext cx="1554480" cy="10262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08960" y="5057446"/>
              <a:ext cx="1554480" cy="10262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3440" y="5057446"/>
              <a:ext cx="1554480" cy="10262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7920" y="5055928"/>
              <a:ext cx="1554480" cy="1029236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" y="8991600"/>
            <a:ext cx="701802" cy="99655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712" y="9051925"/>
            <a:ext cx="3048000" cy="9334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94512" y="8991599"/>
            <a:ext cx="36250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Peggy Wilson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Realtor, Broker, GRI, ABR</a:t>
            </a:r>
          </a:p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864 415-3958</a:t>
            </a: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peggy@realtysc.com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www.realtysc.com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181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22 Acres Unrestricted and Flat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Cute Carriage House Home in Gaffney</dc:title>
  <dc:creator>CVH360</dc:creator>
  <cp:lastModifiedBy>atp1313@gmail.com</cp:lastModifiedBy>
  <cp:revision>6</cp:revision>
  <dcterms:created xsi:type="dcterms:W3CDTF">2006-08-16T00:00:00Z</dcterms:created>
  <dcterms:modified xsi:type="dcterms:W3CDTF">2015-02-04T14:39:57Z</dcterms:modified>
</cp:coreProperties>
</file>