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3DE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39" d="100"/>
          <a:sy n="39" d="100"/>
        </p:scale>
        <p:origin x="2910" y="72"/>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1/26/2018</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2.jpe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hyperlink" Target="mailto:Leslie@Mattoneillteam.com" TargetMode="External"/><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61" y="-1"/>
            <a:ext cx="7772400" cy="5188807"/>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3" name="Subtitle 2"/>
          <p:cNvSpPr>
            <a:spLocks noGrp="1"/>
          </p:cNvSpPr>
          <p:nvPr>
            <p:ph type="subTitle" idx="1"/>
          </p:nvPr>
        </p:nvSpPr>
        <p:spPr>
          <a:xfrm>
            <a:off x="1829663" y="5498164"/>
            <a:ext cx="4114800" cy="6771448"/>
          </a:xfrm>
        </p:spPr>
        <p:txBody>
          <a:bodyPr anchor="ctr">
            <a:noAutofit/>
          </a:bodyPr>
          <a:lstStyle/>
          <a:p>
            <a:r>
              <a:rPr lang="en-US" sz="1400" dirty="0">
                <a:solidFill>
                  <a:schemeClr val="bg2">
                    <a:lumMod val="25000"/>
                  </a:schemeClr>
                </a:solidFill>
                <a:latin typeface="Palatino Linotype" panose="02040502050505030304" pitchFamily="18" charset="0"/>
                <a:cs typeface="Times New Roman" panose="02020603050405020304" pitchFamily="18" charset="0"/>
              </a:rPr>
              <a:t>Situated on a </a:t>
            </a:r>
            <a:r>
              <a:rPr lang="en-US" sz="1400" dirty="0" err="1">
                <a:solidFill>
                  <a:schemeClr val="bg2">
                    <a:lumMod val="25000"/>
                  </a:schemeClr>
                </a:solidFill>
                <a:latin typeface="Palatino Linotype" panose="02040502050505030304" pitchFamily="18" charset="0"/>
                <a:cs typeface="Times New Roman" panose="02020603050405020304" pitchFamily="18" charset="0"/>
              </a:rPr>
              <a:t>cul</a:t>
            </a:r>
            <a:r>
              <a:rPr lang="en-US" sz="1400" dirty="0">
                <a:solidFill>
                  <a:schemeClr val="bg2">
                    <a:lumMod val="25000"/>
                  </a:schemeClr>
                </a:solidFill>
                <a:latin typeface="Palatino Linotype" panose="02040502050505030304" pitchFamily="18" charset="0"/>
                <a:cs typeface="Times New Roman" panose="02020603050405020304" pitchFamily="18" charset="0"/>
              </a:rPr>
              <a:t>-de sac in Eagles Landing, you can see the Goose Creek Reservoir when you are pulling up to this two story brick home with a fenced-in backyard. The two story foyer and hardwood floors greet you as you’ll gravitate towards the living room with its volume, cathedral ceiling, cozy fireplace and lots of windows to let in the natural sunlight. The eat-in kitchen boasts granite counters with a gorgeous tumbled marble backsplash and access to the spacious screened-in porch. The sun-drenched, formal dining space boasts chair rail, crown and baseboard molding. The first floor owner's retreat features a tray ceiling, an </a:t>
            </a:r>
            <a:r>
              <a:rPr lang="en-US" sz="1400" dirty="0" err="1">
                <a:solidFill>
                  <a:schemeClr val="bg2">
                    <a:lumMod val="25000"/>
                  </a:schemeClr>
                </a:solidFill>
                <a:latin typeface="Palatino Linotype" panose="02040502050505030304" pitchFamily="18" charset="0"/>
                <a:cs typeface="Times New Roman" panose="02020603050405020304" pitchFamily="18" charset="0"/>
              </a:rPr>
              <a:t>en</a:t>
            </a:r>
            <a:r>
              <a:rPr lang="en-US" sz="1400" dirty="0">
                <a:solidFill>
                  <a:schemeClr val="bg2">
                    <a:lumMod val="25000"/>
                  </a:schemeClr>
                </a:solidFill>
                <a:latin typeface="Palatino Linotype" panose="02040502050505030304" pitchFamily="18" charset="0"/>
                <a:cs typeface="Times New Roman" panose="02020603050405020304" pitchFamily="18" charset="0"/>
              </a:rPr>
              <a:t>-suite bath with dual vanity, walk-in shower, jetted tub and a walk-in shower. Eagles Landing has a pool and kayak launch in the GC Reservoir!</a:t>
            </a:r>
          </a:p>
          <a:p>
            <a:endParaRPr lang="en-US" sz="1400" dirty="0">
              <a:solidFill>
                <a:schemeClr val="bg2">
                  <a:lumMod val="25000"/>
                </a:schemeClr>
              </a:solidFill>
              <a:latin typeface="Palatino Linotype" panose="02040502050505030304" pitchFamily="18" charset="0"/>
              <a:cs typeface="Times New Roman" panose="02020603050405020304" pitchFamily="18" charset="0"/>
            </a:endParaRPr>
          </a:p>
          <a:p>
            <a:r>
              <a:rPr lang="en-US" sz="1400" i="1" u="sng" dirty="0">
                <a:solidFill>
                  <a:schemeClr val="bg2">
                    <a:lumMod val="25000"/>
                  </a:schemeClr>
                </a:solidFill>
                <a:latin typeface="Palatino Linotype" panose="02040502050505030304" pitchFamily="18" charset="0"/>
                <a:cs typeface="Times New Roman" panose="02020603050405020304" pitchFamily="18" charset="0"/>
              </a:rPr>
              <a:t>Additional features include:</a:t>
            </a:r>
            <a:br>
              <a:rPr lang="en-US" sz="1400" i="1" u="sng" dirty="0">
                <a:solidFill>
                  <a:schemeClr val="bg2">
                    <a:lumMod val="25000"/>
                  </a:schemeClr>
                </a:solidFill>
                <a:latin typeface="Palatino Linotype" panose="02040502050505030304" pitchFamily="18" charset="0"/>
                <a:cs typeface="Times New Roman" panose="02020603050405020304" pitchFamily="18" charset="0"/>
              </a:rPr>
            </a:br>
            <a:endParaRPr lang="en-US" sz="1400" i="1" u="sng" dirty="0">
              <a:solidFill>
                <a:schemeClr val="bg2">
                  <a:lumMod val="25000"/>
                </a:schemeClr>
              </a:solidFill>
              <a:latin typeface="Palatino Linotype" panose="02040502050505030304" pitchFamily="18" charset="0"/>
              <a:cs typeface="Times New Roman" panose="02020603050405020304" pitchFamily="18" charset="0"/>
            </a:endParaRPr>
          </a:p>
          <a:p>
            <a:pPr marL="285750" indent="-285750" algn="l">
              <a:buFont typeface="Wingdings" panose="05000000000000000000" pitchFamily="2" charset="2"/>
              <a:buChar char="ü"/>
            </a:pPr>
            <a:r>
              <a:rPr lang="en-US" sz="1400" dirty="0">
                <a:solidFill>
                  <a:schemeClr val="bg2">
                    <a:lumMod val="25000"/>
                  </a:schemeClr>
                </a:solidFill>
                <a:latin typeface="Palatino Linotype" panose="02040502050505030304" pitchFamily="18" charset="0"/>
                <a:cs typeface="Times New Roman" panose="02020603050405020304" pitchFamily="18" charset="0"/>
              </a:rPr>
              <a:t>Upstairs are remaining bedrooms, a full bath and a HUGE FROG</a:t>
            </a:r>
          </a:p>
          <a:p>
            <a:pPr marL="285750" indent="-285750" algn="l">
              <a:buFont typeface="Wingdings" panose="05000000000000000000" pitchFamily="2" charset="2"/>
              <a:buChar char="ü"/>
            </a:pPr>
            <a:r>
              <a:rPr lang="en-US" sz="1400" dirty="0">
                <a:solidFill>
                  <a:schemeClr val="bg2">
                    <a:lumMod val="25000"/>
                  </a:schemeClr>
                </a:solidFill>
                <a:latin typeface="Palatino Linotype" panose="02040502050505030304" pitchFamily="18" charset="0"/>
                <a:cs typeface="Times New Roman" panose="02020603050405020304" pitchFamily="18" charset="0"/>
              </a:rPr>
              <a:t>Plantation shutters</a:t>
            </a:r>
          </a:p>
          <a:p>
            <a:pPr marL="285750" indent="-285750" algn="l">
              <a:buFont typeface="Wingdings" panose="05000000000000000000" pitchFamily="2" charset="2"/>
              <a:buChar char="ü"/>
            </a:pPr>
            <a:r>
              <a:rPr lang="en-US" sz="1400" dirty="0">
                <a:solidFill>
                  <a:schemeClr val="bg2">
                    <a:lumMod val="25000"/>
                  </a:schemeClr>
                </a:solidFill>
                <a:latin typeface="Palatino Linotype" panose="02040502050505030304" pitchFamily="18" charset="0"/>
                <a:cs typeface="Times New Roman" panose="02020603050405020304" pitchFamily="18" charset="0"/>
              </a:rPr>
              <a:t>The fenced-in backyard is very large</a:t>
            </a:r>
          </a:p>
          <a:p>
            <a:pPr marL="285750" indent="-285750" algn="l">
              <a:buFont typeface="Wingdings" panose="05000000000000000000" pitchFamily="2" charset="2"/>
              <a:buChar char="ü"/>
            </a:pPr>
            <a:r>
              <a:rPr lang="en-US" sz="1400" dirty="0">
                <a:solidFill>
                  <a:schemeClr val="bg2">
                    <a:lumMod val="25000"/>
                  </a:schemeClr>
                </a:solidFill>
                <a:latin typeface="Palatino Linotype" panose="02040502050505030304" pitchFamily="18" charset="0"/>
                <a:cs typeface="Times New Roman" panose="02020603050405020304" pitchFamily="18" charset="0"/>
              </a:rPr>
              <a:t>Views of the lake from the front</a:t>
            </a:r>
          </a:p>
          <a:p>
            <a:pPr marL="285750" indent="-285750" algn="l">
              <a:buFont typeface="Wingdings" panose="05000000000000000000" pitchFamily="2" charset="2"/>
              <a:buChar char="ü"/>
            </a:pPr>
            <a:r>
              <a:rPr lang="en-US" sz="1400" dirty="0">
                <a:solidFill>
                  <a:schemeClr val="bg2">
                    <a:lumMod val="25000"/>
                  </a:schemeClr>
                </a:solidFill>
                <a:latin typeface="Palatino Linotype" panose="02040502050505030304" pitchFamily="18" charset="0"/>
                <a:cs typeface="Times New Roman" panose="02020603050405020304" pitchFamily="18" charset="0"/>
              </a:rPr>
              <a:t>Close to </a:t>
            </a:r>
            <a:r>
              <a:rPr lang="en-US" sz="1400" dirty="0" err="1">
                <a:solidFill>
                  <a:schemeClr val="bg2">
                    <a:lumMod val="25000"/>
                  </a:schemeClr>
                </a:solidFill>
                <a:latin typeface="Palatino Linotype" panose="02040502050505030304" pitchFamily="18" charset="0"/>
                <a:cs typeface="Times New Roman" panose="02020603050405020304" pitchFamily="18" charset="0"/>
              </a:rPr>
              <a:t>Northwoods</a:t>
            </a:r>
            <a:r>
              <a:rPr lang="en-US" sz="1400" dirty="0">
                <a:solidFill>
                  <a:schemeClr val="bg2">
                    <a:lumMod val="25000"/>
                  </a:schemeClr>
                </a:solidFill>
                <a:latin typeface="Palatino Linotype" panose="02040502050505030304" pitchFamily="18" charset="0"/>
                <a:cs typeface="Times New Roman" panose="02020603050405020304" pitchFamily="18" charset="0"/>
              </a:rPr>
              <a:t> Mall, I-26, shopping and dining</a:t>
            </a:r>
            <a:endParaRPr lang="en-US" sz="1400" b="1" i="1" dirty="0">
              <a:solidFill>
                <a:schemeClr val="bg2">
                  <a:lumMod val="25000"/>
                </a:schemeClr>
              </a:solidFill>
              <a:latin typeface="Palatino Linotype" panose="02040502050505030304" pitchFamily="18" charset="0"/>
              <a:cs typeface="Times New Roman" panose="02020603050405020304" pitchFamily="18" charset="0"/>
            </a:endParaRPr>
          </a:p>
          <a:p>
            <a:endParaRPr lang="en-US" sz="1400" b="1" i="1" dirty="0">
              <a:solidFill>
                <a:schemeClr val="bg2">
                  <a:lumMod val="25000"/>
                </a:schemeClr>
              </a:solidFill>
              <a:latin typeface="Palatino Linotype" panose="02040502050505030304" pitchFamily="18" charset="0"/>
              <a:cs typeface="Times New Roman" panose="02020603050405020304" pitchFamily="18" charset="0"/>
            </a:endParaRPr>
          </a:p>
          <a:p>
            <a:r>
              <a:rPr lang="en-US" sz="1400" b="1" i="1" dirty="0">
                <a:solidFill>
                  <a:schemeClr val="bg2">
                    <a:lumMod val="25000"/>
                  </a:schemeClr>
                </a:solidFill>
                <a:latin typeface="Palatino Linotype" panose="02040502050505030304" pitchFamily="18" charset="0"/>
                <a:cs typeface="Times New Roman" panose="02020603050405020304" pitchFamily="18" charset="0"/>
              </a:rPr>
              <a:t>Book your showing soon!</a:t>
            </a:r>
          </a:p>
        </p:txBody>
      </p:sp>
      <p:sp>
        <p:nvSpPr>
          <p:cNvPr id="9" name="Rectangle 8"/>
          <p:cNvSpPr/>
          <p:nvPr/>
        </p:nvSpPr>
        <p:spPr>
          <a:xfrm>
            <a:off x="863" y="12435840"/>
            <a:ext cx="7772400" cy="365760"/>
          </a:xfrm>
          <a:prstGeom prst="rect">
            <a:avLst/>
          </a:prstGeom>
          <a:blipFill>
            <a:blip r:embed="rId3"/>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a:solidFill>
                  <a:schemeClr val="tx1"/>
                </a:solidFill>
                <a:latin typeface="Palatino Linotype" panose="02040502050505030304" pitchFamily="18" charset="0"/>
              </a:rPr>
              <a:t>Leslie Toller     </a:t>
            </a:r>
            <a:r>
              <a:rPr lang="en-US" sz="1600">
                <a:solidFill>
                  <a:schemeClr val="tx1"/>
                </a:solidFill>
                <a:latin typeface="Palatino Linotype" panose="02040502050505030304" pitchFamily="18" charset="0"/>
                <a:hlinkClick r:id="rId4"/>
              </a:rPr>
              <a:t>Leslie@Mattoneillteam.com</a:t>
            </a:r>
            <a:r>
              <a:rPr lang="en-US" sz="1600">
                <a:solidFill>
                  <a:schemeClr val="tx1"/>
                </a:solidFill>
                <a:latin typeface="Palatino Linotype" panose="02040502050505030304" pitchFamily="18" charset="0"/>
              </a:rPr>
              <a:t>     843-972-3244</a:t>
            </a:r>
            <a:endParaRPr lang="en-US" sz="1600" u="sng" dirty="0">
              <a:solidFill>
                <a:schemeClr val="tx1"/>
              </a:solidFill>
              <a:latin typeface="Palatino Linotype" panose="02040502050505030304" pitchFamily="18" charset="0"/>
            </a:endParaRPr>
          </a:p>
        </p:txBody>
      </p:sp>
      <p:sp>
        <p:nvSpPr>
          <p:cNvPr id="4" name="Rectangle 3"/>
          <p:cNvSpPr/>
          <p:nvPr/>
        </p:nvSpPr>
        <p:spPr>
          <a:xfrm>
            <a:off x="863" y="3941652"/>
            <a:ext cx="7772400" cy="1247154"/>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bg2">
                  <a:lumMod val="50000"/>
                </a:schemeClr>
              </a:solidFill>
              <a:latin typeface="Palatino Linotype" panose="02040502050505030304" pitchFamily="18" charset="0"/>
            </a:endParaRPr>
          </a:p>
          <a:p>
            <a:pPr algn="ctr"/>
            <a:r>
              <a:rPr lang="en-US" sz="2800" dirty="0">
                <a:solidFill>
                  <a:schemeClr val="bg2">
                    <a:lumMod val="50000"/>
                  </a:schemeClr>
                </a:solidFill>
                <a:latin typeface="Palatino Linotype" panose="02040502050505030304" pitchFamily="18" charset="0"/>
              </a:rPr>
              <a:t>1302 Eaglet Lane</a:t>
            </a:r>
          </a:p>
          <a:p>
            <a:pPr algn="ctr"/>
            <a:r>
              <a:rPr lang="en-US" sz="2000" dirty="0">
                <a:solidFill>
                  <a:schemeClr val="bg2">
                    <a:lumMod val="50000"/>
                  </a:schemeClr>
                </a:solidFill>
                <a:latin typeface="Palatino Linotype" panose="02040502050505030304" pitchFamily="18" charset="0"/>
              </a:rPr>
              <a:t>Eagle Landing ~ Hanahan, SC 29410 ~ MLS# 17028981 ~ $329,900</a:t>
            </a:r>
          </a:p>
        </p:txBody>
      </p:sp>
      <p:sp>
        <p:nvSpPr>
          <p:cNvPr id="5" name="Rectangle 4"/>
          <p:cNvSpPr/>
          <p:nvPr/>
        </p:nvSpPr>
        <p:spPr>
          <a:xfrm>
            <a:off x="1" y="-1"/>
            <a:ext cx="7775036" cy="584775"/>
          </a:xfrm>
          <a:prstGeom prst="rect">
            <a:avLst/>
          </a:prstGeom>
          <a:noFill/>
        </p:spPr>
        <p:txBody>
          <a:bodyPr wrap="square">
            <a:spAutoFit/>
          </a:bodyPr>
          <a:lstStyle/>
          <a:p>
            <a:r>
              <a:rPr lang="en-US" sz="32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Price Reduced!</a:t>
            </a:r>
          </a:p>
        </p:txBody>
      </p:sp>
      <p:pic>
        <p:nvPicPr>
          <p:cNvPr id="6" name="Picture 5"/>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5948172" y="11049508"/>
            <a:ext cx="1824228" cy="1216152"/>
          </a:xfrm>
          <a:prstGeom prst="rect">
            <a:avLst/>
          </a:prstGeom>
        </p:spPr>
      </p:pic>
      <p:pic>
        <p:nvPicPr>
          <p:cNvPr id="7" name="Picture 6"/>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862" y="9663176"/>
            <a:ext cx="1824228" cy="1216152"/>
          </a:xfrm>
          <a:prstGeom prst="rect">
            <a:avLst/>
          </a:prstGeom>
        </p:spPr>
      </p:pic>
      <p:pic>
        <p:nvPicPr>
          <p:cNvPr id="8" name="Picture 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3148" y="8276844"/>
            <a:ext cx="1824228" cy="1216152"/>
          </a:xfrm>
          <a:prstGeom prst="rect">
            <a:avLst/>
          </a:prstGeom>
        </p:spPr>
      </p:pic>
      <p:pic>
        <p:nvPicPr>
          <p:cNvPr id="10" name="Picture 9"/>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862" y="5504180"/>
            <a:ext cx="1824228" cy="1216152"/>
          </a:xfrm>
          <a:prstGeom prst="rect">
            <a:avLst/>
          </a:prstGeom>
        </p:spPr>
      </p:pic>
      <p:pic>
        <p:nvPicPr>
          <p:cNvPr id="13" name="Picture 12"/>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862" y="6890512"/>
            <a:ext cx="1824228" cy="1216152"/>
          </a:xfrm>
          <a:prstGeom prst="rect">
            <a:avLst/>
          </a:prstGeom>
        </p:spPr>
      </p:pic>
      <p:pic>
        <p:nvPicPr>
          <p:cNvPr id="14" name="Picture 13"/>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948172" y="5504180"/>
            <a:ext cx="1824228" cy="1216152"/>
          </a:xfrm>
          <a:prstGeom prst="rect">
            <a:avLst/>
          </a:prstGeom>
        </p:spPr>
      </p:pic>
      <p:pic>
        <p:nvPicPr>
          <p:cNvPr id="16" name="Picture 15"/>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5948172" y="9663176"/>
            <a:ext cx="1824228" cy="1216152"/>
          </a:xfrm>
          <a:prstGeom prst="rect">
            <a:avLst/>
          </a:prstGeom>
        </p:spPr>
      </p:pic>
      <p:pic>
        <p:nvPicPr>
          <p:cNvPr id="17" name="Picture 16"/>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5948172" y="8276844"/>
            <a:ext cx="1824228" cy="1216152"/>
          </a:xfrm>
          <a:prstGeom prst="rect">
            <a:avLst/>
          </a:prstGeom>
        </p:spPr>
      </p:pic>
      <p:pic>
        <p:nvPicPr>
          <p:cNvPr id="15" name="Picture 14"/>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862" y="11049508"/>
            <a:ext cx="1824228" cy="1216152"/>
          </a:xfrm>
          <a:prstGeom prst="rect">
            <a:avLst/>
          </a:prstGeom>
        </p:spPr>
      </p:pic>
      <p:pic>
        <p:nvPicPr>
          <p:cNvPr id="18" name="Picture 17"/>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5948172" y="6890512"/>
            <a:ext cx="1824228" cy="1216152"/>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342</TotalTime>
  <Words>171</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Palatino Linotype</vt:lpstr>
      <vt:lpstr>Times New Roman</vt:lpstr>
      <vt:lpstr>Wingdings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46</cp:revision>
  <dcterms:created xsi:type="dcterms:W3CDTF">2006-08-16T00:00:00Z</dcterms:created>
  <dcterms:modified xsi:type="dcterms:W3CDTF">2018-01-26T13:40:45Z</dcterms:modified>
</cp:coreProperties>
</file>