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p:scale>
          <a:sx n="100" d="100"/>
          <a:sy n="100" d="100"/>
        </p:scale>
        <p:origin x="222" y="-315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9562" y="4246880"/>
            <a:ext cx="3886200" cy="20075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Rectangle 14"/>
          <p:cNvSpPr/>
          <p:nvPr/>
        </p:nvSpPr>
        <p:spPr>
          <a:xfrm>
            <a:off x="0" y="6957061"/>
            <a:ext cx="7772400" cy="31013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691515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1D8BD707-D9CF-40AE-B4C6-C98DA3205C09}" type="datetimeFigureOut">
              <a:rPr lang="en-US" smtClean="0"/>
              <a:pPr/>
              <a:t>2/1/2017</a:t>
            </a:fld>
            <a:endParaRPr lang="en-US"/>
          </a:p>
        </p:txBody>
      </p:sp>
      <p:sp>
        <p:nvSpPr>
          <p:cNvPr id="23" name="Slide Number Placeholder 22"/>
          <p:cNvSpPr>
            <a:spLocks noGrp="1"/>
          </p:cNvSpPr>
          <p:nvPr>
            <p:ph type="sldNum" sz="quarter" idx="11"/>
          </p:nvPr>
        </p:nvSpPr>
        <p:spPr/>
        <p:txBody>
          <a:bodyPr/>
          <a:lstStyle/>
          <a:p>
            <a:fld id="{B6F15528-21DE-4FAA-801E-634DDDAF4B2B}" type="slidenum">
              <a:rPr lang="en-US" smtClean="0"/>
              <a:pPr/>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299562" y="670561"/>
            <a:ext cx="6528816" cy="357631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299562" y="2145792"/>
            <a:ext cx="6528816" cy="692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p:cNvSpPr>
            <a:spLocks noGrp="1"/>
          </p:cNvSpPr>
          <p:nvPr>
            <p:ph type="dt" sz="half" idx="14"/>
          </p:nvPr>
        </p:nvSpPr>
        <p:spPr/>
        <p:txBody>
          <a:bodyPr/>
          <a:lstStyle/>
          <a:p>
            <a:fld id="{1D8BD707-D9CF-40AE-B4C6-C98DA3205C09}" type="datetimeFigureOut">
              <a:rPr lang="en-US" smtClean="0"/>
              <a:pPr/>
              <a:t>2/1/2017</a:t>
            </a:fld>
            <a:endParaRPr lang="en-US"/>
          </a:p>
        </p:txBody>
      </p:sp>
      <p:sp>
        <p:nvSpPr>
          <p:cNvPr id="19" name="Slide Number Placeholder 18"/>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299562" y="5871510"/>
            <a:ext cx="3886200" cy="17281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6" name="Date Placeholder 15"/>
          <p:cNvSpPr>
            <a:spLocks noGrp="1"/>
          </p:cNvSpPr>
          <p:nvPr>
            <p:ph type="dt" sz="half" idx="10"/>
          </p:nvPr>
        </p:nvSpPr>
        <p:spPr/>
        <p:txBody>
          <a:bodyPr/>
          <a:lstStyle/>
          <a:p>
            <a:fld id="{1D8BD707-D9CF-40AE-B4C6-C98DA3205C09}" type="datetimeFigureOut">
              <a:rPr lang="en-US" smtClean="0"/>
              <a:pPr/>
              <a:t>2/1/2017</a:t>
            </a:fld>
            <a:endParaRPr lang="en-US"/>
          </a:p>
        </p:txBody>
      </p:sp>
      <p:sp>
        <p:nvSpPr>
          <p:cNvPr id="20" name="Slide Number Placeholder 19"/>
          <p:cNvSpPr>
            <a:spLocks noGrp="1"/>
          </p:cNvSpPr>
          <p:nvPr>
            <p:ph type="sldNum" sz="quarter" idx="11"/>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7772400" cy="26822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3773" y="268224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01211" y="2918781"/>
            <a:ext cx="7173925" cy="2910230"/>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166006"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30"/>
          <p:cNvSpPr>
            <a:spLocks noGrp="1"/>
          </p:cNvSpPr>
          <p:nvPr>
            <p:ph sz="quarter" idx="13"/>
          </p:nvPr>
        </p:nvSpPr>
        <p:spPr>
          <a:xfrm>
            <a:off x="299562"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itle 26"/>
          <p:cNvSpPr>
            <a:spLocks noGrp="1"/>
          </p:cNvSpPr>
          <p:nvPr>
            <p:ph type="title"/>
          </p:nvPr>
        </p:nvSpPr>
        <p:spPr/>
        <p:txBody>
          <a:bodyPr/>
          <a:lstStyle/>
          <a:p>
            <a:r>
              <a:rPr lang="en-US"/>
              <a:t>Click to edit Master title style</a:t>
            </a:r>
            <a:endParaRPr lang="en-US" dirty="0"/>
          </a:p>
        </p:txBody>
      </p:sp>
      <p:sp>
        <p:nvSpPr>
          <p:cNvPr id="20" name="Date Placeholder 19"/>
          <p:cNvSpPr>
            <a:spLocks noGrp="1"/>
          </p:cNvSpPr>
          <p:nvPr>
            <p:ph type="dt" sz="half" idx="15"/>
          </p:nvPr>
        </p:nvSpPr>
        <p:spPr/>
        <p:txBody>
          <a:bodyPr/>
          <a:lstStyle/>
          <a:p>
            <a:fld id="{1D8BD707-D9CF-40AE-B4C6-C98DA3205C09}" type="datetimeFigureOut">
              <a:rPr lang="en-US" smtClean="0"/>
              <a:pPr/>
              <a:t>2/1/2017</a:t>
            </a:fld>
            <a:endParaRPr lang="en-US"/>
          </a:p>
        </p:txBody>
      </p:sp>
      <p:sp>
        <p:nvSpPr>
          <p:cNvPr id="25" name="Slide Number Placeholder 24"/>
          <p:cNvSpPr>
            <a:spLocks noGrp="1"/>
          </p:cNvSpPr>
          <p:nvPr>
            <p:ph type="sldNum" sz="quarter" idx="16"/>
          </p:nvPr>
        </p:nvSpPr>
        <p:spPr/>
        <p:txBody>
          <a:bodyPr/>
          <a:lstStyle/>
          <a:p>
            <a:fld id="{B6F15528-21DE-4FAA-801E-634DDDAF4B2B}" type="slidenum">
              <a:rPr lang="en-US" smtClean="0"/>
              <a:pPr/>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299562"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9" name="Text Placeholder 3"/>
          <p:cNvSpPr>
            <a:spLocks noGrp="1"/>
          </p:cNvSpPr>
          <p:nvPr>
            <p:ph type="body" sz="half" idx="15"/>
          </p:nvPr>
        </p:nvSpPr>
        <p:spPr>
          <a:xfrm>
            <a:off x="4165521"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Content Placeholder 11"/>
          <p:cNvSpPr>
            <a:spLocks noGrp="1"/>
          </p:cNvSpPr>
          <p:nvPr>
            <p:ph sz="quarter" idx="14"/>
          </p:nvPr>
        </p:nvSpPr>
        <p:spPr>
          <a:xfrm>
            <a:off x="4165521"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30"/>
          <p:cNvSpPr>
            <a:spLocks noGrp="1"/>
          </p:cNvSpPr>
          <p:nvPr>
            <p:ph sz="quarter" idx="13"/>
          </p:nvPr>
        </p:nvSpPr>
        <p:spPr>
          <a:xfrm>
            <a:off x="299562"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itle 29"/>
          <p:cNvSpPr>
            <a:spLocks noGrp="1"/>
          </p:cNvSpPr>
          <p:nvPr>
            <p:ph type="title"/>
          </p:nvPr>
        </p:nvSpPr>
        <p:spPr/>
        <p:txBody>
          <a:bodyPr/>
          <a:lstStyle/>
          <a:p>
            <a:r>
              <a:rPr lang="en-US"/>
              <a:t>Click to edit Master title style</a:t>
            </a:r>
          </a:p>
        </p:txBody>
      </p:sp>
      <p:sp>
        <p:nvSpPr>
          <p:cNvPr id="20" name="Date Placeholder 19"/>
          <p:cNvSpPr>
            <a:spLocks noGrp="1"/>
          </p:cNvSpPr>
          <p:nvPr>
            <p:ph type="dt" sz="half" idx="16"/>
          </p:nvPr>
        </p:nvSpPr>
        <p:spPr/>
        <p:txBody>
          <a:bodyPr/>
          <a:lstStyle/>
          <a:p>
            <a:fld id="{1D8BD707-D9CF-40AE-B4C6-C98DA3205C09}" type="datetimeFigureOut">
              <a:rPr lang="en-US" smtClean="0"/>
              <a:pPr/>
              <a:t>2/1/2017</a:t>
            </a:fld>
            <a:endParaRPr lang="en-US"/>
          </a:p>
        </p:txBody>
      </p:sp>
      <p:sp>
        <p:nvSpPr>
          <p:cNvPr id="24" name="Slide Number Placeholder 23"/>
          <p:cNvSpPr>
            <a:spLocks noGrp="1"/>
          </p:cNvSpPr>
          <p:nvPr>
            <p:ph type="sldNum" sz="quarter" idx="17"/>
          </p:nvPr>
        </p:nvSpPr>
        <p:spPr/>
        <p:txBody>
          <a:bodyPr/>
          <a:lstStyle/>
          <a:p>
            <a:fld id="{B6F15528-21DE-4FAA-801E-634DDDAF4B2B}" type="slidenum">
              <a:rPr lang="en-US" smtClean="0"/>
              <a:pPr/>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1D8BD707-D9CF-40AE-B4C6-C98DA3205C09}" type="datetimeFigureOut">
              <a:rPr lang="en-US" smtClean="0"/>
              <a:pPr/>
              <a:t>2/1/2017</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2/1/2017</a:t>
            </a:fld>
            <a:endParaRPr lang="en-US"/>
          </a:p>
        </p:txBody>
      </p:sp>
      <p:sp>
        <p:nvSpPr>
          <p:cNvPr id="12" name="Slide Number Placeholder 11"/>
          <p:cNvSpPr>
            <a:spLocks noGrp="1"/>
          </p:cNvSpPr>
          <p:nvPr>
            <p:ph type="sldNum" sz="quarter" idx="11"/>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a:t>Click to edit Master title style</a:t>
            </a:r>
          </a:p>
        </p:txBody>
      </p:sp>
      <p:sp>
        <p:nvSpPr>
          <p:cNvPr id="11" name="Text Placeholder 3"/>
          <p:cNvSpPr>
            <a:spLocks noGrp="1"/>
          </p:cNvSpPr>
          <p:nvPr>
            <p:ph type="body" sz="half" idx="2"/>
          </p:nvPr>
        </p:nvSpPr>
        <p:spPr>
          <a:xfrm>
            <a:off x="299562" y="2145792"/>
            <a:ext cx="2874169" cy="5818504"/>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Content Placeholder 11"/>
          <p:cNvSpPr>
            <a:spLocks noGrp="1"/>
          </p:cNvSpPr>
          <p:nvPr>
            <p:ph sz="quarter" idx="14"/>
          </p:nvPr>
        </p:nvSpPr>
        <p:spPr>
          <a:xfrm>
            <a:off x="3489484" y="2145792"/>
            <a:ext cx="3979307" cy="5820461"/>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p:cNvSpPr>
            <a:spLocks noGrp="1"/>
          </p:cNvSpPr>
          <p:nvPr>
            <p:ph type="dt" sz="half" idx="15"/>
          </p:nvPr>
        </p:nvSpPr>
        <p:spPr/>
        <p:txBody>
          <a:bodyPr/>
          <a:lstStyle/>
          <a:p>
            <a:fld id="{1D8BD707-D9CF-40AE-B4C6-C98DA3205C09}" type="datetimeFigureOut">
              <a:rPr lang="en-US" smtClean="0"/>
              <a:pPr/>
              <a:t>2/1/2017</a:t>
            </a:fld>
            <a:endParaRPr lang="en-US"/>
          </a:p>
        </p:txBody>
      </p:sp>
      <p:sp>
        <p:nvSpPr>
          <p:cNvPr id="18" name="Slide Number Placeholder 17"/>
          <p:cNvSpPr>
            <a:spLocks noGrp="1"/>
          </p:cNvSpPr>
          <p:nvPr>
            <p:ph type="sldNum" sz="quarter" idx="16"/>
          </p:nvPr>
        </p:nvSpPr>
        <p:spPr/>
        <p:txBody>
          <a:bodyPr/>
          <a:lstStyle/>
          <a:p>
            <a:fld id="{B6F15528-21DE-4FAA-801E-634DDDAF4B2B}" type="slidenum">
              <a:rPr lang="en-US" smtClean="0"/>
              <a:pPr/>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44841" y="0"/>
            <a:ext cx="3327559" cy="829818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5" name="Text Placeholder 24"/>
          <p:cNvSpPr>
            <a:spLocks noGrp="1"/>
          </p:cNvSpPr>
          <p:nvPr>
            <p:ph type="body" sz="quarter" idx="13"/>
          </p:nvPr>
        </p:nvSpPr>
        <p:spPr>
          <a:xfrm>
            <a:off x="299562" y="2346959"/>
            <a:ext cx="3886200" cy="5270081"/>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a:t>Click to edit Master text styles</a:t>
            </a:r>
          </a:p>
        </p:txBody>
      </p:sp>
      <p:sp>
        <p:nvSpPr>
          <p:cNvPr id="11" name="Rectangle 10"/>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299561" y="403638"/>
            <a:ext cx="3886200" cy="1943322"/>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13" name="Date Placeholder 12"/>
          <p:cNvSpPr>
            <a:spLocks noGrp="1"/>
          </p:cNvSpPr>
          <p:nvPr>
            <p:ph type="dt" sz="half" idx="14"/>
          </p:nvPr>
        </p:nvSpPr>
        <p:spPr/>
        <p:txBody>
          <a:bodyPr/>
          <a:lstStyle/>
          <a:p>
            <a:fld id="{1D8BD707-D9CF-40AE-B4C6-C98DA3205C09}" type="datetimeFigureOut">
              <a:rPr lang="en-US" smtClean="0"/>
              <a:pPr/>
              <a:t>2/1/2017</a:t>
            </a:fld>
            <a:endParaRPr lang="en-US"/>
          </a:p>
        </p:txBody>
      </p:sp>
      <p:sp>
        <p:nvSpPr>
          <p:cNvPr id="20" name="Slide Number Placeholder 19"/>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562" y="335280"/>
            <a:ext cx="6528816" cy="156464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299562" y="2145792"/>
            <a:ext cx="6528816" cy="63703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99562" y="9597391"/>
            <a:ext cx="1246823" cy="36322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1D8BD707-D9CF-40AE-B4C6-C98DA3205C09}" type="datetimeFigureOut">
              <a:rPr lang="en-US" smtClean="0"/>
              <a:pPr/>
              <a:t>2/1/2017</a:t>
            </a:fld>
            <a:endParaRPr lang="en-US"/>
          </a:p>
        </p:txBody>
      </p:sp>
      <p:sp>
        <p:nvSpPr>
          <p:cNvPr id="5" name="Footer Placeholder 4"/>
          <p:cNvSpPr>
            <a:spLocks noGrp="1"/>
          </p:cNvSpPr>
          <p:nvPr>
            <p:ph type="ftr" sz="quarter" idx="3"/>
          </p:nvPr>
        </p:nvSpPr>
        <p:spPr>
          <a:xfrm>
            <a:off x="1538287" y="9597391"/>
            <a:ext cx="3473291" cy="36322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6703695" y="9597391"/>
            <a:ext cx="744855" cy="36322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15996" r="9838"/>
          <a:stretch/>
        </p:blipFill>
        <p:spPr>
          <a:xfrm>
            <a:off x="0" y="-23037"/>
            <a:ext cx="7772400" cy="5894901"/>
          </a:xfrm>
          <a:prstGeom prst="rect">
            <a:avLst/>
          </a:prstGeom>
        </p:spPr>
      </p:pic>
      <p:sp>
        <p:nvSpPr>
          <p:cNvPr id="2" name="Title 1"/>
          <p:cNvSpPr>
            <a:spLocks noGrp="1"/>
          </p:cNvSpPr>
          <p:nvPr>
            <p:ph type="title"/>
          </p:nvPr>
        </p:nvSpPr>
        <p:spPr>
          <a:xfrm>
            <a:off x="0" y="3983"/>
            <a:ext cx="7772400" cy="904066"/>
          </a:xfrm>
        </p:spPr>
        <p:txBody>
          <a:bodyPr anchor="t">
            <a:noAutofit/>
          </a:bodyPr>
          <a:lstStyle/>
          <a:p>
            <a:r>
              <a:rPr lang="pt-BR" sz="2800" dirty="0">
                <a:solidFill>
                  <a:schemeClr val="accent1"/>
                </a:solidFill>
                <a:effectLst>
                  <a:outerShdw blurRad="38100" dist="38100" dir="2700000" algn="tl">
                    <a:schemeClr val="tx2">
                      <a:alpha val="43000"/>
                    </a:schemeClr>
                  </a:outerShdw>
                </a:effectLst>
                <a:latin typeface="Century Gothic" pitchFamily="34" charset="0"/>
              </a:rPr>
              <a:t>1304 King Bird Court</a:t>
            </a:r>
            <a:br>
              <a:rPr lang="pt-BR" sz="2800" dirty="0">
                <a:solidFill>
                  <a:schemeClr val="accent1"/>
                </a:solidFill>
                <a:effectLst>
                  <a:outerShdw blurRad="38100" dist="38100" dir="2700000" algn="tl">
                    <a:schemeClr val="tx2">
                      <a:alpha val="43000"/>
                    </a:schemeClr>
                  </a:outerShdw>
                </a:effectLst>
                <a:latin typeface="Century Gothic" pitchFamily="34" charset="0"/>
              </a:rPr>
            </a:br>
            <a:r>
              <a:rPr lang="en-US" sz="2400" dirty="0">
                <a:solidFill>
                  <a:schemeClr val="accent1"/>
                </a:solidFill>
                <a:effectLst>
                  <a:outerShdw blurRad="38100" dist="38100" dir="2700000" algn="tl">
                    <a:schemeClr val="tx2">
                      <a:alpha val="43000"/>
                    </a:schemeClr>
                  </a:outerShdw>
                </a:effectLst>
                <a:latin typeface="Century Gothic" pitchFamily="34" charset="0"/>
              </a:rPr>
              <a:t>Dunes West ~ Mt Pleasant</a:t>
            </a:r>
          </a:p>
        </p:txBody>
      </p:sp>
      <p:sp>
        <p:nvSpPr>
          <p:cNvPr id="11" name="Rectangle 10"/>
          <p:cNvSpPr/>
          <p:nvPr/>
        </p:nvSpPr>
        <p:spPr>
          <a:xfrm>
            <a:off x="0" y="4902875"/>
            <a:ext cx="7772400" cy="2031325"/>
          </a:xfrm>
          <a:prstGeom prst="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6200000" scaled="1"/>
            <a:tileRect/>
          </a:gradFill>
          <a:ln>
            <a:noFill/>
          </a:ln>
        </p:spPr>
        <p:txBody>
          <a:bodyPr wrap="square">
            <a:spAutoFit/>
          </a:bodyPr>
          <a:lstStyle/>
          <a:p>
            <a:pPr algn="ctr"/>
            <a:r>
              <a:rPr lang="en-US" sz="1400" dirty="0">
                <a:solidFill>
                  <a:schemeClr val="bg1"/>
                </a:solidFill>
                <a:latin typeface="Century Gothic" panose="020B0502020202020204" pitchFamily="34" charset="0"/>
              </a:rPr>
              <a:t>Prepare to feel that "wow factor" when you drive up to this gorgeous home! This beauty is nestled into a serene </a:t>
            </a:r>
            <a:r>
              <a:rPr lang="en-US" sz="1400" dirty="0" err="1">
                <a:solidFill>
                  <a:schemeClr val="bg1"/>
                </a:solidFill>
                <a:latin typeface="Century Gothic" panose="020B0502020202020204" pitchFamily="34" charset="0"/>
              </a:rPr>
              <a:t>Lowcountry</a:t>
            </a:r>
            <a:r>
              <a:rPr lang="en-US" sz="1400" dirty="0">
                <a:solidFill>
                  <a:schemeClr val="bg1"/>
                </a:solidFill>
                <a:latin typeface="Century Gothic" panose="020B0502020202020204" pitchFamily="34" charset="0"/>
              </a:rPr>
              <a:t> setting at the back of a small cul-de-sac. Wetlands, marsh and a peek of the Wando River from large, covered double front porches will welcome you home each day. This home truly has it all and is located in one of Mount Pleasant's premier communities. Dunes West offers an award winning golf course and club house, pools, tennis club, boat ramp and boat storage plus plenty of walking paths. Dunes West is conveniently located close to the beaches, shopping, dining and minutes from the new Roper St. Francis hospital and a short drive to historic downtown Charleston.</a:t>
            </a:r>
          </a:p>
        </p:txBody>
      </p:sp>
      <p:sp>
        <p:nvSpPr>
          <p:cNvPr id="12" name="Rectangle 11"/>
          <p:cNvSpPr/>
          <p:nvPr/>
        </p:nvSpPr>
        <p:spPr>
          <a:xfrm>
            <a:off x="4662395" y="7219265"/>
            <a:ext cx="3110006" cy="1323439"/>
          </a:xfrm>
          <a:prstGeom prst="rect">
            <a:avLst/>
          </a:prstGeom>
        </p:spPr>
        <p:txBody>
          <a:bodyPr wrap="square">
            <a:spAutoFit/>
          </a:bodyPr>
          <a:lstStyle/>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Asking $880,000</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MLS# 17001511</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4,301  </a:t>
            </a:r>
            <a:r>
              <a:rPr lang="en-US" dirty="0" err="1">
                <a:effectLst>
                  <a:outerShdw blurRad="38100" dist="38100" dir="2700000" algn="tl">
                    <a:srgbClr val="000000">
                      <a:alpha val="43137"/>
                    </a:srgbClr>
                  </a:outerShdw>
                </a:effectLst>
                <a:latin typeface="Century Gothic" pitchFamily="34" charset="0"/>
              </a:rPr>
              <a:t>SqFt</a:t>
            </a:r>
            <a:endParaRPr lang="en-US"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5 Bed/3½ Baths</a:t>
            </a: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263" y="9188173"/>
            <a:ext cx="525117" cy="787676"/>
          </a:xfrm>
          <a:prstGeom prst="roundRect">
            <a:avLst/>
          </a:prstGeom>
        </p:spPr>
      </p:pic>
      <p:sp>
        <p:nvSpPr>
          <p:cNvPr id="15" name="Subtitle 2"/>
          <p:cNvSpPr txBox="1">
            <a:spLocks/>
          </p:cNvSpPr>
          <p:nvPr/>
        </p:nvSpPr>
        <p:spPr>
          <a:xfrm>
            <a:off x="760343" y="9188173"/>
            <a:ext cx="5259457"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effectLst>
                  <a:outerShdw blurRad="38100" dist="38100" dir="2700000" algn="tl">
                    <a:srgbClr val="000000">
                      <a:alpha val="43137"/>
                    </a:srgbClr>
                  </a:outerShdw>
                </a:effectLst>
                <a:latin typeface="Trebuchet MS" panose="020B0603020202020204" pitchFamily="34" charset="0"/>
              </a:rPr>
              <a:t>Don Dawson</a:t>
            </a:r>
            <a:br>
              <a:rPr lang="en-US" sz="1800" i="0" dirty="0">
                <a:effectLst>
                  <a:outerShdw blurRad="38100" dist="38100" dir="2700000" algn="tl">
                    <a:srgbClr val="000000">
                      <a:alpha val="43137"/>
                    </a:srgbClr>
                  </a:outerShdw>
                </a:effectLst>
                <a:latin typeface="Trebuchet MS" panose="020B0603020202020204" pitchFamily="34"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843-514-0452</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ddawson@carolinaone.com</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2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Carolina One Real Estate • 2713 Highway 17 North • Mount Pleasant, SC 29466</a:t>
            </a:r>
          </a:p>
        </p:txBody>
      </p:sp>
      <p:sp>
        <p:nvSpPr>
          <p:cNvPr id="14" name="TextBox 13"/>
          <p:cNvSpPr txBox="1"/>
          <p:nvPr/>
        </p:nvSpPr>
        <p:spPr>
          <a:xfrm>
            <a:off x="5943600" y="9719846"/>
            <a:ext cx="1828800" cy="338554"/>
          </a:xfrm>
          <a:prstGeom prst="rect">
            <a:avLst/>
          </a:prstGeom>
          <a:noFill/>
        </p:spPr>
        <p:txBody>
          <a:bodyPr wrap="square" rtlCol="0">
            <a:spAutoFit/>
          </a:bodyPr>
          <a:lstStyle/>
          <a:p>
            <a:pPr algn="r"/>
            <a:r>
              <a:rPr lang="en-US" sz="1600" dirty="0">
                <a:effectLst>
                  <a:outerShdw blurRad="38100" dist="38100" dir="2700000" algn="tl">
                    <a:srgbClr val="000000">
                      <a:alpha val="43137"/>
                    </a:srgbClr>
                  </a:outerShdw>
                </a:effectLst>
                <a:latin typeface="Mistral" pitchFamily="66" charset="0"/>
              </a:rPr>
              <a:t>www.TeamDawsonSC.com</a:t>
            </a:r>
          </a:p>
        </p:txBody>
      </p:sp>
      <p:pic>
        <p:nvPicPr>
          <p:cNvPr id="1030" name="Picture 6" descr="http://www.bobette.net/images/log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441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3263" y="7072043"/>
            <a:ext cx="1371600" cy="914400"/>
          </a:xfrm>
          <a:prstGeom prst="rect">
            <a:avLst/>
          </a:prstGeom>
          <a:ln>
            <a:solidFill>
              <a:schemeClr val="bg2"/>
            </a:solid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23263" y="8130108"/>
            <a:ext cx="1369694" cy="914400"/>
          </a:xfrm>
          <a:prstGeom prst="rect">
            <a:avLst/>
          </a:prstGeom>
          <a:ln>
            <a:solidFill>
              <a:schemeClr val="bg2"/>
            </a:solidFill>
          </a:ln>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13540" y="7072043"/>
            <a:ext cx="1354455" cy="914400"/>
          </a:xfrm>
          <a:prstGeom prst="rect">
            <a:avLst/>
          </a:prstGeom>
          <a:ln>
            <a:solidFill>
              <a:schemeClr val="bg2"/>
            </a:solidFill>
          </a:ln>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20207" y="8130108"/>
            <a:ext cx="1339215" cy="914400"/>
          </a:xfrm>
          <a:prstGeom prst="rect">
            <a:avLst/>
          </a:prstGeom>
          <a:ln>
            <a:solidFill>
              <a:schemeClr val="bg2"/>
            </a:solidFill>
          </a:ln>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186672" y="7072043"/>
            <a:ext cx="1369695" cy="914400"/>
          </a:xfrm>
          <a:prstGeom prst="rect">
            <a:avLst/>
          </a:prstGeom>
          <a:ln>
            <a:solidFill>
              <a:schemeClr val="bg2"/>
            </a:solidFill>
          </a:ln>
        </p:spPr>
      </p:pic>
      <p:pic>
        <p:nvPicPr>
          <p:cNvPr id="26" name="Picture 25"/>
          <p:cNvPicPr>
            <a:picLocks noChangeAspect="1"/>
          </p:cNvPicPr>
          <p:nvPr/>
        </p:nvPicPr>
        <p:blipFill rotWithShape="1">
          <a:blip r:embed="rId10" cstate="print">
            <a:extLst>
              <a:ext uri="{28A0092B-C50C-407E-A947-70E740481C1C}">
                <a14:useLocalDpi xmlns:a14="http://schemas.microsoft.com/office/drawing/2010/main" val="0"/>
              </a:ext>
            </a:extLst>
          </a:blip>
          <a:srcRect l="8549" r="8691"/>
          <a:stretch/>
        </p:blipFill>
        <p:spPr>
          <a:xfrm>
            <a:off x="3186672" y="8130108"/>
            <a:ext cx="1369695" cy="914400"/>
          </a:xfrm>
          <a:prstGeom prst="rect">
            <a:avLst/>
          </a:prstGeom>
          <a:ln>
            <a:solidFill>
              <a:schemeClr val="bg2"/>
            </a:solidFill>
          </a:ln>
        </p:spPr>
      </p:pic>
      <p:sp>
        <p:nvSpPr>
          <p:cNvPr id="29" name="Title 1"/>
          <p:cNvSpPr txBox="1">
            <a:spLocks/>
          </p:cNvSpPr>
          <p:nvPr/>
        </p:nvSpPr>
        <p:spPr>
          <a:xfrm>
            <a:off x="3987789" y="10334"/>
            <a:ext cx="3784611" cy="904066"/>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r"/>
            <a:r>
              <a:rPr lang="en-US" sz="1800" i="1" dirty="0">
                <a:solidFill>
                  <a:schemeClr val="accent1"/>
                </a:solidFill>
                <a:effectLst>
                  <a:outerShdw blurRad="50800" dist="50800" dir="5400000" algn="ctr" rotWithShape="0">
                    <a:schemeClr val="tx2"/>
                  </a:outerShdw>
                </a:effectLst>
                <a:latin typeface="Century Gothic" pitchFamily="34" charset="0"/>
              </a:rPr>
              <a:t>Impressive</a:t>
            </a:r>
            <a:br>
              <a:rPr lang="en-US" sz="1800" i="1" dirty="0">
                <a:solidFill>
                  <a:schemeClr val="accent1"/>
                </a:solidFill>
                <a:effectLst>
                  <a:outerShdw blurRad="50800" dist="50800" dir="5400000" algn="ctr" rotWithShape="0">
                    <a:schemeClr val="tx2"/>
                  </a:outerShdw>
                </a:effectLst>
                <a:latin typeface="Century Gothic" pitchFamily="34" charset="0"/>
              </a:rPr>
            </a:br>
            <a:r>
              <a:rPr lang="en-US" sz="1800" i="1" dirty="0" err="1">
                <a:solidFill>
                  <a:schemeClr val="accent1"/>
                </a:solidFill>
                <a:effectLst>
                  <a:outerShdw blurRad="50800" dist="50800" dir="5400000" algn="ctr" rotWithShape="0">
                    <a:schemeClr val="tx2"/>
                  </a:outerShdw>
                </a:effectLst>
                <a:latin typeface="Century Gothic" pitchFamily="34" charset="0"/>
              </a:rPr>
              <a:t>Lowcountry</a:t>
            </a:r>
            <a:br>
              <a:rPr lang="en-US" sz="1800" i="1" dirty="0">
                <a:solidFill>
                  <a:schemeClr val="accent1"/>
                </a:solidFill>
                <a:effectLst>
                  <a:outerShdw blurRad="50800" dist="50800" dir="5400000" algn="ctr" rotWithShape="0">
                    <a:schemeClr val="tx2"/>
                  </a:outerShdw>
                </a:effectLst>
                <a:latin typeface="Century Gothic" pitchFamily="34" charset="0"/>
              </a:rPr>
            </a:br>
            <a:r>
              <a:rPr lang="en-US" sz="1800" i="1" dirty="0">
                <a:solidFill>
                  <a:schemeClr val="accent1"/>
                </a:solidFill>
                <a:effectLst>
                  <a:outerShdw blurRad="50800" dist="50800" dir="5400000" algn="ctr" rotWithShape="0">
                    <a:schemeClr val="tx2"/>
                  </a:outerShdw>
                </a:effectLst>
                <a:latin typeface="Century Gothic" pitchFamily="34" charset="0"/>
              </a:rPr>
              <a:t>Home</a:t>
            </a:r>
          </a:p>
        </p:txBody>
      </p:sp>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26401" y="3981450"/>
            <a:ext cx="1164240" cy="777240"/>
          </a:xfrm>
          <a:prstGeom prst="rect">
            <a:avLst/>
          </a:prstGeom>
          <a:ln w="3175">
            <a:solidFill>
              <a:schemeClr val="tx1"/>
            </a:solidFill>
          </a:ln>
          <a:effectLst>
            <a:outerShdw blurRad="190500" algn="tl" rotWithShape="0">
              <a:srgbClr val="000000">
                <a:alpha val="70000"/>
              </a:srgbClr>
            </a:outerShdw>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209879" y="3981450"/>
            <a:ext cx="1165860" cy="777240"/>
          </a:xfrm>
          <a:prstGeom prst="rect">
            <a:avLst/>
          </a:prstGeom>
          <a:ln w="3175">
            <a:solidFill>
              <a:schemeClr val="tx1"/>
            </a:solidFill>
          </a:ln>
          <a:effectLst>
            <a:outerShdw blurRad="190500" algn="tl" rotWithShape="0">
              <a:srgbClr val="000000">
                <a:alpha val="70000"/>
              </a:srgb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94713" y="3981450"/>
            <a:ext cx="1138332" cy="777240"/>
          </a:xfrm>
          <a:prstGeom prst="rect">
            <a:avLst/>
          </a:prstGeom>
          <a:ln w="3175">
            <a:solidFill>
              <a:schemeClr val="tx1"/>
            </a:solidFill>
          </a:ln>
          <a:effectLst>
            <a:outerShdw blurRad="190500" algn="tl" rotWithShape="0">
              <a:srgbClr val="000000">
                <a:alpha val="70000"/>
              </a:srgbClr>
            </a:outerShdw>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945284" y="3981450"/>
            <a:ext cx="1152906" cy="777240"/>
          </a:xfrm>
          <a:prstGeom prst="rect">
            <a:avLst/>
          </a:prstGeom>
          <a:ln w="3175">
            <a:solidFill>
              <a:schemeClr val="tx1"/>
            </a:solidFill>
          </a:ln>
          <a:effectLst>
            <a:outerShdw blurRad="190500" algn="tl" rotWithShape="0">
              <a:srgbClr val="000000">
                <a:alpha val="70000"/>
              </a:srgbClr>
            </a:outerShdw>
          </a:effectLst>
        </p:spPr>
      </p:pic>
      <p:pic>
        <p:nvPicPr>
          <p:cNvPr id="30" name="Picture 2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393824" y="3984906"/>
            <a:ext cx="1171539" cy="770327"/>
          </a:xfrm>
          <a:prstGeom prst="rect">
            <a:avLst/>
          </a:prstGeom>
          <a:ln w="3175">
            <a:solidFill>
              <a:schemeClr val="tx1"/>
            </a:solidFill>
          </a:ln>
          <a:effectLst>
            <a:outerShdw blurRad="190500" algn="tl" rotWithShape="0">
              <a:srgbClr val="000000">
                <a:alpha val="70000"/>
              </a:srgbClr>
            </a:outerShdw>
          </a:effectLst>
        </p:spPr>
      </p:pic>
      <p:pic>
        <p:nvPicPr>
          <p:cNvPr id="31" name="Picture 3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675022" y="3981450"/>
            <a:ext cx="1151286" cy="777240"/>
          </a:xfrm>
          <a:prstGeom prst="rect">
            <a:avLst/>
          </a:prstGeom>
          <a:ln w="3175">
            <a:solidFill>
              <a:schemeClr val="tx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3833303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Mylar</Template>
  <TotalTime>184</TotalTime>
  <Words>155</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Century Gothic</vt:lpstr>
      <vt:lpstr>Corbel</vt:lpstr>
      <vt:lpstr>Mistral</vt:lpstr>
      <vt:lpstr>Tahoma</vt:lpstr>
      <vt:lpstr>Times New Roman</vt:lpstr>
      <vt:lpstr>Trebuchet MS</vt:lpstr>
      <vt:lpstr>Tunga</vt:lpstr>
      <vt:lpstr>Mylar</vt:lpstr>
      <vt:lpstr>1304 King Bird Court Dunes West ~ Mt Pleasant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28</cp:revision>
  <dcterms:created xsi:type="dcterms:W3CDTF">2006-08-16T00:00:00Z</dcterms:created>
  <dcterms:modified xsi:type="dcterms:W3CDTF">2017-02-02T01:47:02Z</dcterms:modified>
</cp:coreProperties>
</file>