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8/3/2017</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8/3/2017</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8/3/2017</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8/3/2017</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8/3/2017</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8/3/2017</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8/3/2017</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8/3/2017</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8/3/2017</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8/3/2017</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15996" r="9838"/>
          <a:stretch/>
        </p:blipFill>
        <p:spPr>
          <a:xfrm>
            <a:off x="0" y="-23037"/>
            <a:ext cx="7772400" cy="5894901"/>
          </a:xfrm>
          <a:prstGeom prst="rect">
            <a:avLst/>
          </a:prstGeom>
        </p:spPr>
      </p:pic>
      <p:sp>
        <p:nvSpPr>
          <p:cNvPr id="2" name="Title 1"/>
          <p:cNvSpPr>
            <a:spLocks noGrp="1"/>
          </p:cNvSpPr>
          <p:nvPr>
            <p:ph type="title"/>
          </p:nvPr>
        </p:nvSpPr>
        <p:spPr>
          <a:xfrm>
            <a:off x="0" y="3983"/>
            <a:ext cx="7772400" cy="904066"/>
          </a:xfrm>
        </p:spPr>
        <p:txBody>
          <a:bodyPr anchor="t">
            <a:noAutofit/>
          </a:bodyPr>
          <a:lstStyle/>
          <a:p>
            <a:r>
              <a:rPr lang="pt-BR" sz="2800" dirty="0">
                <a:solidFill>
                  <a:schemeClr val="accent1"/>
                </a:solidFill>
                <a:effectLst>
                  <a:outerShdw blurRad="38100" dist="38100" dir="2700000" algn="tl">
                    <a:schemeClr val="tx2">
                      <a:alpha val="43000"/>
                    </a:schemeClr>
                  </a:outerShdw>
                </a:effectLst>
                <a:latin typeface="Century Gothic" pitchFamily="34" charset="0"/>
              </a:rPr>
              <a:t>1304 King Bird Court</a:t>
            </a:r>
            <a:br>
              <a:rPr lang="pt-BR" sz="2800" dirty="0">
                <a:solidFill>
                  <a:schemeClr val="accent1"/>
                </a:solidFill>
                <a:effectLst>
                  <a:outerShdw blurRad="38100" dist="38100" dir="2700000" algn="tl">
                    <a:schemeClr val="tx2">
                      <a:alpha val="43000"/>
                    </a:schemeClr>
                  </a:outerShdw>
                </a:effectLst>
                <a:latin typeface="Century Gothic" pitchFamily="34" charset="0"/>
              </a:rPr>
            </a:br>
            <a:r>
              <a:rPr lang="en-US" sz="2400" dirty="0">
                <a:solidFill>
                  <a:schemeClr val="accent1"/>
                </a:solidFill>
                <a:effectLst>
                  <a:outerShdw blurRad="38100" dist="38100" dir="2700000" algn="tl">
                    <a:schemeClr val="tx2">
                      <a:alpha val="43000"/>
                    </a:schemeClr>
                  </a:outerShdw>
                </a:effectLst>
                <a:latin typeface="Century Gothic" pitchFamily="34" charset="0"/>
              </a:rPr>
              <a:t>Dunes West ~ Mt Pleasant</a:t>
            </a:r>
          </a:p>
        </p:txBody>
      </p:sp>
      <p:sp>
        <p:nvSpPr>
          <p:cNvPr id="11" name="Rectangle 10"/>
          <p:cNvSpPr/>
          <p:nvPr/>
        </p:nvSpPr>
        <p:spPr>
          <a:xfrm>
            <a:off x="0" y="4902875"/>
            <a:ext cx="7772400" cy="2031325"/>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6200000" scaled="1"/>
            <a:tileRect/>
          </a:gradFill>
          <a:ln>
            <a:noFill/>
          </a:ln>
        </p:spPr>
        <p:txBody>
          <a:bodyPr wrap="square">
            <a:spAutoFit/>
          </a:bodyPr>
          <a:lstStyle/>
          <a:p>
            <a:pPr algn="ctr"/>
            <a:r>
              <a:rPr lang="en-US" sz="1400" dirty="0">
                <a:solidFill>
                  <a:schemeClr val="bg1"/>
                </a:solidFill>
                <a:latin typeface="Century Gothic" panose="020B0502020202020204" pitchFamily="34" charset="0"/>
              </a:rPr>
              <a:t>Prepare to feel that "wow factor" when you drive up to this gorgeous home! This beauty is nestled into a serene </a:t>
            </a:r>
            <a:r>
              <a:rPr lang="en-US" sz="1400" dirty="0" err="1">
                <a:solidFill>
                  <a:schemeClr val="bg1"/>
                </a:solidFill>
                <a:latin typeface="Century Gothic" panose="020B0502020202020204" pitchFamily="34" charset="0"/>
              </a:rPr>
              <a:t>Lowcountry</a:t>
            </a:r>
            <a:r>
              <a:rPr lang="en-US" sz="1400" dirty="0">
                <a:solidFill>
                  <a:schemeClr val="bg1"/>
                </a:solidFill>
                <a:latin typeface="Century Gothic" panose="020B0502020202020204" pitchFamily="34" charset="0"/>
              </a:rPr>
              <a:t> setting at the back of a small cul-de-sac. Wetlands, marsh and a peek of the Wando River from large, covered double front porches will welcome you home each day. This home truly has it all and is located in one of Mount Pleasant's premier communities. Dunes West offers an award winning golf course and club house, pools, tennis club, boat ramp and boat storage plus plenty of walking paths. Dunes West is conveniently located close to the beaches, shopping, dining and minutes from the new Roper St. Francis hospital and a short drive to historic downtown Charleston.</a:t>
            </a:r>
          </a:p>
        </p:txBody>
      </p:sp>
      <p:sp>
        <p:nvSpPr>
          <p:cNvPr id="12" name="Rectangle 11"/>
          <p:cNvSpPr/>
          <p:nvPr/>
        </p:nvSpPr>
        <p:spPr>
          <a:xfrm>
            <a:off x="4662395" y="7219265"/>
            <a:ext cx="3110006" cy="1323439"/>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$800,000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17001511</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4,301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5 Bed/3½ Baths</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3263" y="7072043"/>
            <a:ext cx="1371600" cy="914400"/>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3263" y="8130108"/>
            <a:ext cx="1369694" cy="914400"/>
          </a:xfrm>
          <a:prstGeom prst="rect">
            <a:avLst/>
          </a:prstGeom>
          <a:ln>
            <a:solidFill>
              <a:schemeClr val="bg2"/>
            </a:solidFill>
          </a:ln>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13540" y="7072043"/>
            <a:ext cx="1354455" cy="914400"/>
          </a:xfrm>
          <a:prstGeom prst="rect">
            <a:avLst/>
          </a:prstGeom>
          <a:ln>
            <a:solidFill>
              <a:schemeClr val="bg2"/>
            </a:solidFill>
          </a:ln>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20207" y="8130108"/>
            <a:ext cx="1339215" cy="914400"/>
          </a:xfrm>
          <a:prstGeom prst="rect">
            <a:avLst/>
          </a:prstGeom>
          <a:ln>
            <a:solidFill>
              <a:schemeClr val="bg2"/>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86672" y="7072043"/>
            <a:ext cx="1369695" cy="914400"/>
          </a:xfrm>
          <a:prstGeom prst="rect">
            <a:avLst/>
          </a:prstGeom>
          <a:ln>
            <a:solidFill>
              <a:schemeClr val="bg2"/>
            </a:solidFill>
          </a:ln>
        </p:spPr>
      </p:pic>
      <p:pic>
        <p:nvPicPr>
          <p:cNvPr id="26" name="Picture 25"/>
          <p:cNvPicPr>
            <a:picLocks noChangeAspect="1"/>
          </p:cNvPicPr>
          <p:nvPr/>
        </p:nvPicPr>
        <p:blipFill rotWithShape="1">
          <a:blip r:embed="rId10" cstate="print">
            <a:extLst>
              <a:ext uri="{28A0092B-C50C-407E-A947-70E740481C1C}">
                <a14:useLocalDpi xmlns:a14="http://schemas.microsoft.com/office/drawing/2010/main" val="0"/>
              </a:ext>
            </a:extLst>
          </a:blip>
          <a:srcRect l="8549" r="8691"/>
          <a:stretch/>
        </p:blipFill>
        <p:spPr>
          <a:xfrm>
            <a:off x="3186672" y="8130108"/>
            <a:ext cx="1369695" cy="914400"/>
          </a:xfrm>
          <a:prstGeom prst="rect">
            <a:avLst/>
          </a:prstGeom>
          <a:ln>
            <a:solidFill>
              <a:schemeClr val="bg2"/>
            </a:solidFill>
          </a:ln>
        </p:spPr>
      </p:pic>
      <p:sp>
        <p:nvSpPr>
          <p:cNvPr id="29" name="Title 1"/>
          <p:cNvSpPr txBox="1">
            <a:spLocks/>
          </p:cNvSpPr>
          <p:nvPr/>
        </p:nvSpPr>
        <p:spPr>
          <a:xfrm>
            <a:off x="3987789" y="10334"/>
            <a:ext cx="3784611"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r"/>
            <a:r>
              <a:rPr lang="en-US" sz="1800" i="1" dirty="0">
                <a:solidFill>
                  <a:schemeClr val="accent1"/>
                </a:solidFill>
                <a:effectLst>
                  <a:outerShdw blurRad="50800" dist="50800" dir="5400000" algn="ctr" rotWithShape="0">
                    <a:schemeClr val="tx2"/>
                  </a:outerShdw>
                </a:effectLst>
                <a:latin typeface="Century Gothic" pitchFamily="34" charset="0"/>
              </a:rPr>
              <a:t>Best Value in Dunes West!</a:t>
            </a: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6401" y="3981450"/>
            <a:ext cx="1164240" cy="777240"/>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09879" y="3981450"/>
            <a:ext cx="1165860" cy="777240"/>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94713" y="3981450"/>
            <a:ext cx="1138332" cy="777240"/>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945284" y="3981450"/>
            <a:ext cx="1152906" cy="777240"/>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393824" y="3984906"/>
            <a:ext cx="1171539" cy="770327"/>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675022" y="3981450"/>
            <a:ext cx="1151286" cy="777240"/>
          </a:xfrm>
          <a:prstGeom prst="rect">
            <a:avLst/>
          </a:prstGeom>
          <a:ln w="3175">
            <a:solidFill>
              <a:schemeClr val="tx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187</TotalTime>
  <Words>160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1304 King Bird Court Dunes West ~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31</cp:revision>
  <dcterms:created xsi:type="dcterms:W3CDTF">2006-08-16T00:00:00Z</dcterms:created>
  <dcterms:modified xsi:type="dcterms:W3CDTF">2017-08-04T00:11:45Z</dcterms:modified>
</cp:coreProperties>
</file>