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1560" y="-17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338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100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171593" y="535517"/>
            <a:ext cx="1256943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765" y="535517"/>
            <a:ext cx="3673674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6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012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529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764" y="2677584"/>
            <a:ext cx="2465309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63228" y="2677584"/>
            <a:ext cx="2465309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747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29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385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171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515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274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E1867-B3D7-4709-9A5D-B88D860BAE96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594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0.jpeg"/><Relationship Id="rId3" Type="http://schemas.openxmlformats.org/officeDocument/2006/relationships/image" Target="../media/image2.jpg"/><Relationship Id="rId7" Type="http://schemas.microsoft.com/office/2007/relationships/hdphoto" Target="../media/hdphoto1.wdp"/><Relationship Id="rId12" Type="http://schemas.openxmlformats.org/officeDocument/2006/relationships/image" Target="../media/image9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8.jpeg"/><Relationship Id="rId5" Type="http://schemas.openxmlformats.org/officeDocument/2006/relationships/image" Target="../media/image4.jpeg"/><Relationship Id="rId15" Type="http://schemas.openxmlformats.org/officeDocument/2006/relationships/image" Target="../media/image12.jpeg"/><Relationship Id="rId10" Type="http://schemas.openxmlformats.org/officeDocument/2006/relationships/image" Target="../media/image7.jpeg"/><Relationship Id="rId4" Type="http://schemas.openxmlformats.org/officeDocument/2006/relationships/image" Target="../media/image3.jpg"/><Relationship Id="rId9" Type="http://schemas.microsoft.com/office/2007/relationships/hdphoto" Target="../media/hdphoto2.wdp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628"/>
            <a:ext cx="7772400" cy="58293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-2774" y="5844248"/>
            <a:ext cx="7772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Futura Lt BT" panose="020B0402020204020303" pitchFamily="34" charset="0"/>
              </a:rPr>
              <a:t>Tidewater Golf Plantation - Very nice 3 bed 2 1/2 bath split floor plan home. A must see, very well maintained. Enjoy the outdoors on open deck or screened porch. Located on tee box of #7. On a quiet wooded lot. Owners of this home enjoy all of the perks of Tidewater plantation, including, Pool, Golf, Fitness Center, restaurant, pro-shop, tennis, a summertime concert series, RV and Boat parking, and best of all- access to the Tidewater owners Oceanfront Beach Cabana located in Cherry Grove.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4849" y="9215958"/>
            <a:ext cx="682162" cy="682162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7101" y="9141791"/>
            <a:ext cx="838198" cy="688520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-9199" y="3718992"/>
            <a:ext cx="77978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latin typeface="Futura Hv BT" panose="020B0702020204020204" pitchFamily="34" charset="0"/>
              </a:rPr>
              <a:t>1305 Brigantine Rd</a:t>
            </a:r>
          </a:p>
          <a:p>
            <a:pPr algn="r"/>
            <a:r>
              <a:rPr lang="en-US" dirty="0">
                <a:solidFill>
                  <a:schemeClr val="bg1"/>
                </a:solidFill>
                <a:latin typeface="Futura Lt BT" panose="020B0402020204020303" pitchFamily="34" charset="0"/>
              </a:rPr>
              <a:t>North Myrtle Beach, SC 29582</a:t>
            </a:r>
          </a:p>
          <a:p>
            <a:pPr algn="r"/>
            <a:r>
              <a:rPr lang="en-US" dirty="0">
                <a:solidFill>
                  <a:schemeClr val="bg1"/>
                </a:solidFill>
                <a:latin typeface="Futura Lt BT" panose="020B0402020204020303" pitchFamily="34" charset="0"/>
              </a:rPr>
              <a:t>MLS# 1902974 | $360,000</a:t>
            </a:r>
          </a:p>
        </p:txBody>
      </p:sp>
      <p:sp>
        <p:nvSpPr>
          <p:cNvPr id="24" name="Rectangle 23"/>
          <p:cNvSpPr/>
          <p:nvPr/>
        </p:nvSpPr>
        <p:spPr>
          <a:xfrm>
            <a:off x="-9199" y="-3627"/>
            <a:ext cx="76933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tx1">
                      <a:alpha val="40000"/>
                    </a:schemeClr>
                  </a:outerShdw>
                </a:effectLst>
                <a:latin typeface="Futura Hv BT" panose="020B0702020204020204" pitchFamily="34" charset="0"/>
              </a:rPr>
              <a:t>Tidewater Golf Plantation 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" y="4891731"/>
            <a:ext cx="7772399" cy="933941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82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139841" y="9233874"/>
            <a:ext cx="36216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  <a:latin typeface="Futura Lt BT" panose="020B0402020204020303" pitchFamily="34" charset="0"/>
              </a:rPr>
              <a:t>Donna Fortney</a:t>
            </a:r>
            <a:br>
              <a:rPr lang="en-US" sz="1400" dirty="0">
                <a:solidFill>
                  <a:srgbClr val="000000"/>
                </a:solidFill>
                <a:latin typeface="Futura Lt BT" panose="020B0402020204020303" pitchFamily="34" charset="0"/>
              </a:rPr>
            </a:br>
            <a:r>
              <a:rPr lang="en-US" sz="1100" dirty="0">
                <a:solidFill>
                  <a:srgbClr val="000000"/>
                </a:solidFill>
                <a:latin typeface="Futura Lt BT" panose="020B0402020204020303" pitchFamily="34" charset="0"/>
              </a:rPr>
              <a:t>703-624-3517</a:t>
            </a:r>
          </a:p>
          <a:p>
            <a:r>
              <a:rPr lang="en-US" sz="1100" dirty="0">
                <a:solidFill>
                  <a:srgbClr val="093E6E"/>
                </a:solidFill>
                <a:latin typeface="Futura Lt BT" panose="020B0402020204020303" pitchFamily="34" charset="0"/>
              </a:rPr>
              <a:t>dofortney@aol.com</a:t>
            </a:r>
            <a:endParaRPr lang="en-US" sz="1100" b="0" i="0" dirty="0">
              <a:solidFill>
                <a:srgbClr val="000000"/>
              </a:solidFill>
              <a:effectLst/>
              <a:latin typeface="Futura Lt BT" panose="020B0402020204020303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9837384"/>
            <a:ext cx="77724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Futura Lt BT" panose="020B0402020204020303" pitchFamily="34" charset="0"/>
              </a:rPr>
              <a:t>NEW WAY PROPERTIES MYRTLE BEACH</a:t>
            </a:r>
            <a:r>
              <a:rPr lang="en-US" sz="800" dirty="0">
                <a:solidFill>
                  <a:srgbClr val="093E6E"/>
                </a:solidFill>
                <a:latin typeface="Futura Lt BT" panose="020B0402020204020303" pitchFamily="34" charset="0"/>
              </a:rPr>
              <a:t> </a:t>
            </a:r>
            <a:endParaRPr lang="en-US" sz="800" dirty="0">
              <a:latin typeface="Futura Lt BT" panose="020B0402020204020303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39841" y="4627311"/>
            <a:ext cx="7487170" cy="1020297"/>
            <a:chOff x="174421" y="4261551"/>
            <a:chExt cx="7487170" cy="1020297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4421" y="4261551"/>
              <a:ext cx="1360396" cy="1020297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6" cstate="print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rightnessContrast bright="2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01195" y="4261551"/>
              <a:ext cx="1360396" cy="1020297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8" cstate="print"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brightnessContrast bright="20000"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69501" y="4261551"/>
              <a:ext cx="1360396" cy="1020297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34810" y="4261551"/>
              <a:ext cx="1303004" cy="1020297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37807" y="4261551"/>
              <a:ext cx="1360396" cy="1020297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</p:grpSp>
      <p:pic>
        <p:nvPicPr>
          <p:cNvPr id="29" name="Picture 2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40" y="7753743"/>
            <a:ext cx="1688960" cy="126672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2577" y="7753743"/>
            <a:ext cx="1688960" cy="126672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5314" y="7753743"/>
            <a:ext cx="1688960" cy="126672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8052" y="7753743"/>
            <a:ext cx="1688959" cy="126671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05F50A15-A32B-4431-8667-932DDBF82305}"/>
              </a:ext>
            </a:extLst>
          </p:cNvPr>
          <p:cNvSpPr/>
          <p:nvPr/>
        </p:nvSpPr>
        <p:spPr>
          <a:xfrm>
            <a:off x="5816163" y="9182266"/>
            <a:ext cx="3621696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dirty="0">
                <a:solidFill>
                  <a:srgbClr val="000000"/>
                </a:solidFill>
                <a:latin typeface="Futura Lt BT" panose="020B0402020204020303" pitchFamily="34" charset="0"/>
              </a:rPr>
              <a:t>Robert Jacoby</a:t>
            </a:r>
            <a:br>
              <a:rPr lang="en-US" sz="1400" dirty="0">
                <a:solidFill>
                  <a:srgbClr val="000000"/>
                </a:solidFill>
                <a:latin typeface="Futura Lt BT" panose="020B0402020204020303" pitchFamily="34" charset="0"/>
              </a:rPr>
            </a:br>
            <a:r>
              <a:rPr lang="en-US" sz="1100" dirty="0">
                <a:solidFill>
                  <a:srgbClr val="000000"/>
                </a:solidFill>
                <a:latin typeface="Futura Lt BT" panose="020B0402020204020303" pitchFamily="34" charset="0"/>
              </a:rPr>
              <a:t>843-455-7075</a:t>
            </a:r>
          </a:p>
        </p:txBody>
      </p:sp>
    </p:spTree>
    <p:extLst>
      <p:ext uri="{BB962C8B-B14F-4D97-AF65-F5344CB8AC3E}">
        <p14:creationId xmlns:p14="http://schemas.microsoft.com/office/powerpoint/2010/main" val="2703024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130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Futura Hv BT</vt:lpstr>
      <vt:lpstr>Futura Lt BT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12</cp:revision>
  <dcterms:created xsi:type="dcterms:W3CDTF">2016-01-18T21:52:04Z</dcterms:created>
  <dcterms:modified xsi:type="dcterms:W3CDTF">2019-02-16T19:54:47Z</dcterms:modified>
</cp:coreProperties>
</file>