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998D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194" autoAdjust="0"/>
  </p:normalViewPr>
  <p:slideViewPr>
    <p:cSldViewPr>
      <p:cViewPr>
        <p:scale>
          <a:sx n="125" d="100"/>
          <a:sy n="125" d="100"/>
        </p:scale>
        <p:origin x="336" y="-24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99562" y="4246880"/>
            <a:ext cx="3886200" cy="2007570"/>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5" name="Rectangle 14"/>
          <p:cNvSpPr/>
          <p:nvPr/>
        </p:nvSpPr>
        <p:spPr>
          <a:xfrm>
            <a:off x="0" y="6957061"/>
            <a:ext cx="7772400" cy="310134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p:cNvCxnSpPr/>
          <p:nvPr/>
        </p:nvCxnSpPr>
        <p:spPr>
          <a:xfrm>
            <a:off x="0" y="691515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Date Placeholder 21"/>
          <p:cNvSpPr>
            <a:spLocks noGrp="1"/>
          </p:cNvSpPr>
          <p:nvPr>
            <p:ph type="dt" sz="half" idx="10"/>
          </p:nvPr>
        </p:nvSpPr>
        <p:spPr/>
        <p:txBody>
          <a:bodyPr/>
          <a:lstStyle/>
          <a:p>
            <a:fld id="{1D8BD707-D9CF-40AE-B4C6-C98DA3205C09}" type="datetimeFigureOut">
              <a:rPr lang="en-US" smtClean="0"/>
              <a:pPr/>
              <a:t>5/25/2017</a:t>
            </a:fld>
            <a:endParaRPr lang="en-US"/>
          </a:p>
        </p:txBody>
      </p:sp>
      <p:sp>
        <p:nvSpPr>
          <p:cNvPr id="23" name="Slide Number Placeholder 22"/>
          <p:cNvSpPr>
            <a:spLocks noGrp="1"/>
          </p:cNvSpPr>
          <p:nvPr>
            <p:ph type="sldNum" sz="quarter" idx="11"/>
          </p:nvPr>
        </p:nvSpPr>
        <p:spPr/>
        <p:txBody>
          <a:bodyPr/>
          <a:lstStyle/>
          <a:p>
            <a:fld id="{B6F15528-21DE-4FAA-801E-634DDDAF4B2B}" type="slidenum">
              <a:rPr lang="en-US" smtClean="0"/>
              <a:pPr/>
              <a:t>‹#›</a:t>
            </a:fld>
            <a:endParaRPr lang="en-US"/>
          </a:p>
        </p:txBody>
      </p:sp>
      <p:sp>
        <p:nvSpPr>
          <p:cNvPr id="24" name="Footer Placeholder 23"/>
          <p:cNvSpPr>
            <a:spLocks noGrp="1"/>
          </p:cNvSpPr>
          <p:nvPr>
            <p:ph type="ftr" sz="quarter" idx="12"/>
          </p:nvPr>
        </p:nvSpPr>
        <p:spPr/>
        <p:txBody>
          <a:bodyPr/>
          <a:lstStyle/>
          <a:p>
            <a:endParaRPr lang="en-US"/>
          </a:p>
        </p:txBody>
      </p:sp>
      <p:sp>
        <p:nvSpPr>
          <p:cNvPr id="12" name="Title 11"/>
          <p:cNvSpPr>
            <a:spLocks noGrp="1"/>
          </p:cNvSpPr>
          <p:nvPr>
            <p:ph type="title"/>
          </p:nvPr>
        </p:nvSpPr>
        <p:spPr>
          <a:xfrm>
            <a:off x="299562" y="670561"/>
            <a:ext cx="6528816" cy="3576319"/>
          </a:xfrm>
        </p:spPr>
        <p:txBody>
          <a:bodyPr>
            <a:normAutofit/>
          </a:bodyPr>
          <a:lstStyle>
            <a:lvl1pPr>
              <a:spcBef>
                <a:spcPts val="0"/>
              </a:spcBef>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r>
              <a:rPr lang="en-US"/>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5634990" y="402803"/>
            <a:ext cx="174879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Rectangle 8"/>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Content Placeholder 30"/>
          <p:cNvSpPr>
            <a:spLocks noGrp="1"/>
          </p:cNvSpPr>
          <p:nvPr>
            <p:ph sz="quarter" idx="13"/>
          </p:nvPr>
        </p:nvSpPr>
        <p:spPr>
          <a:xfrm>
            <a:off x="299562" y="2145792"/>
            <a:ext cx="6528816" cy="6929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Date Placeholder 11"/>
          <p:cNvSpPr>
            <a:spLocks noGrp="1"/>
          </p:cNvSpPr>
          <p:nvPr>
            <p:ph type="dt" sz="half" idx="14"/>
          </p:nvPr>
        </p:nvSpPr>
        <p:spPr/>
        <p:txBody>
          <a:bodyPr/>
          <a:lstStyle/>
          <a:p>
            <a:fld id="{1D8BD707-D9CF-40AE-B4C6-C98DA3205C09}" type="datetimeFigureOut">
              <a:rPr lang="en-US" smtClean="0"/>
              <a:pPr/>
              <a:t>5/25/2017</a:t>
            </a:fld>
            <a:endParaRPr lang="en-US"/>
          </a:p>
        </p:txBody>
      </p:sp>
      <p:sp>
        <p:nvSpPr>
          <p:cNvPr id="19" name="Slide Number Placeholder 18"/>
          <p:cNvSpPr>
            <a:spLocks noGrp="1"/>
          </p:cNvSpPr>
          <p:nvPr>
            <p:ph type="sldNum" sz="quarter" idx="15"/>
          </p:nvPr>
        </p:nvSpPr>
        <p:spPr/>
        <p:txBody>
          <a:bodyPr/>
          <a:lstStyle/>
          <a:p>
            <a:fld id="{B6F15528-21DE-4FAA-801E-634DDDAF4B2B}" type="slidenum">
              <a:rPr lang="en-US" smtClean="0"/>
              <a:pPr/>
              <a:t>‹#›</a:t>
            </a:fld>
            <a:endParaRPr lang="en-US"/>
          </a:p>
        </p:txBody>
      </p:sp>
      <p:sp>
        <p:nvSpPr>
          <p:cNvPr id="21" name="Footer Placeholder 20"/>
          <p:cNvSpPr>
            <a:spLocks noGrp="1"/>
          </p:cNvSpPr>
          <p:nvPr>
            <p:ph type="ftr" sz="quarter" idx="16"/>
          </p:nvPr>
        </p:nvSpPr>
        <p:spPr/>
        <p:txBody>
          <a:bodyPr/>
          <a:lstStyle/>
          <a:p>
            <a:endParaRPr lang="en-US"/>
          </a:p>
        </p:txBody>
      </p:sp>
      <p:sp>
        <p:nvSpPr>
          <p:cNvPr id="8" name="Title 7"/>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2" name="Rectangle 11"/>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ubtitle 2"/>
          <p:cNvSpPr>
            <a:spLocks noGrp="1"/>
          </p:cNvSpPr>
          <p:nvPr>
            <p:ph type="subTitle" idx="1"/>
          </p:nvPr>
        </p:nvSpPr>
        <p:spPr>
          <a:xfrm>
            <a:off x="299562" y="5871510"/>
            <a:ext cx="3886200" cy="1728170"/>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6" name="Date Placeholder 15"/>
          <p:cNvSpPr>
            <a:spLocks noGrp="1"/>
          </p:cNvSpPr>
          <p:nvPr>
            <p:ph type="dt" sz="half" idx="10"/>
          </p:nvPr>
        </p:nvSpPr>
        <p:spPr/>
        <p:txBody>
          <a:bodyPr/>
          <a:lstStyle/>
          <a:p>
            <a:fld id="{1D8BD707-D9CF-40AE-B4C6-C98DA3205C09}" type="datetimeFigureOut">
              <a:rPr lang="en-US" smtClean="0"/>
              <a:pPr/>
              <a:t>5/25/2017</a:t>
            </a:fld>
            <a:endParaRPr lang="en-US"/>
          </a:p>
        </p:txBody>
      </p:sp>
      <p:sp>
        <p:nvSpPr>
          <p:cNvPr id="20" name="Slide Number Placeholder 19"/>
          <p:cNvSpPr>
            <a:spLocks noGrp="1"/>
          </p:cNvSpPr>
          <p:nvPr>
            <p:ph type="sldNum" sz="quarter" idx="11"/>
          </p:nvPr>
        </p:nvSpPr>
        <p:spPr/>
        <p:txBody>
          <a:bodyPr/>
          <a:lstStyle/>
          <a:p>
            <a:fld id="{B6F15528-21DE-4FAA-801E-634DDDAF4B2B}" type="slidenum">
              <a:rPr lang="en-US" smtClean="0"/>
              <a:pPr/>
              <a:t>‹#›</a:t>
            </a:fld>
            <a:endParaRPr lang="en-US"/>
          </a:p>
        </p:txBody>
      </p:sp>
      <p:sp>
        <p:nvSpPr>
          <p:cNvPr id="21" name="Footer Placeholder 20"/>
          <p:cNvSpPr>
            <a:spLocks noGrp="1"/>
          </p:cNvSpPr>
          <p:nvPr>
            <p:ph type="ftr" sz="quarter" idx="12"/>
          </p:nvPr>
        </p:nvSpPr>
        <p:spPr/>
        <p:txBody>
          <a:bodyPr/>
          <a:lstStyle/>
          <a:p>
            <a:endParaRPr lang="en-US"/>
          </a:p>
        </p:txBody>
      </p:sp>
      <p:sp>
        <p:nvSpPr>
          <p:cNvPr id="13" name="Rectangle 12"/>
          <p:cNvSpPr/>
          <p:nvPr/>
        </p:nvSpPr>
        <p:spPr>
          <a:xfrm>
            <a:off x="0" y="0"/>
            <a:ext cx="7772400" cy="268224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7"/>
          <p:cNvCxnSpPr/>
          <p:nvPr/>
        </p:nvCxnSpPr>
        <p:spPr>
          <a:xfrm>
            <a:off x="-3773" y="268224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itle 13"/>
          <p:cNvSpPr>
            <a:spLocks noGrp="1"/>
          </p:cNvSpPr>
          <p:nvPr>
            <p:ph type="title"/>
          </p:nvPr>
        </p:nvSpPr>
        <p:spPr>
          <a:xfrm>
            <a:off x="301211" y="2918781"/>
            <a:ext cx="7173925" cy="2910230"/>
          </a:xfrm>
        </p:spPr>
        <p:txBody>
          <a:bodyPr>
            <a:noAutofit/>
          </a:bodyPr>
          <a:lstStyle>
            <a:lvl1pPr>
              <a:defRPr kumimoji="0" lang="en-US" sz="6000" b="1" i="0" u="none" strike="noStrike" kern="1200" cap="none" spc="0" normalizeH="0" baseline="0" noProof="0" dirty="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marL="0" marR="0" lvl="0" indent="0" algn="l" defTabSz="914400" rtl="0" eaLnBrk="1" fontAlgn="auto" latinLnBrk="0" hangingPunct="1">
              <a:lnSpc>
                <a:spcPct val="100000"/>
              </a:lnSpc>
              <a:spcBef>
                <a:spcPts val="400"/>
              </a:spcBef>
              <a:spcAft>
                <a:spcPts val="0"/>
              </a:spcAft>
              <a:buClrTx/>
              <a:buSzTx/>
              <a:buFontTx/>
              <a:buNone/>
              <a:tabLst/>
              <a:defRPr/>
            </a:pPr>
            <a:r>
              <a:rPr lang="en-US"/>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 name="Rectangle 9"/>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Content Placeholder 11"/>
          <p:cNvSpPr>
            <a:spLocks noGrp="1"/>
          </p:cNvSpPr>
          <p:nvPr>
            <p:ph sz="quarter" idx="14"/>
          </p:nvPr>
        </p:nvSpPr>
        <p:spPr>
          <a:xfrm>
            <a:off x="4166006" y="2145792"/>
            <a:ext cx="3303270" cy="6289853"/>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Content Placeholder 30"/>
          <p:cNvSpPr>
            <a:spLocks noGrp="1"/>
          </p:cNvSpPr>
          <p:nvPr>
            <p:ph sz="quarter" idx="13"/>
          </p:nvPr>
        </p:nvSpPr>
        <p:spPr>
          <a:xfrm>
            <a:off x="299562" y="2145792"/>
            <a:ext cx="3303270" cy="6289853"/>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7" name="Title 26"/>
          <p:cNvSpPr>
            <a:spLocks noGrp="1"/>
          </p:cNvSpPr>
          <p:nvPr>
            <p:ph type="title"/>
          </p:nvPr>
        </p:nvSpPr>
        <p:spPr/>
        <p:txBody>
          <a:bodyPr/>
          <a:lstStyle/>
          <a:p>
            <a:r>
              <a:rPr lang="en-US"/>
              <a:t>Click to edit Master title style</a:t>
            </a:r>
            <a:endParaRPr lang="en-US" dirty="0"/>
          </a:p>
        </p:txBody>
      </p:sp>
      <p:sp>
        <p:nvSpPr>
          <p:cNvPr id="20" name="Date Placeholder 19"/>
          <p:cNvSpPr>
            <a:spLocks noGrp="1"/>
          </p:cNvSpPr>
          <p:nvPr>
            <p:ph type="dt" sz="half" idx="15"/>
          </p:nvPr>
        </p:nvSpPr>
        <p:spPr/>
        <p:txBody>
          <a:bodyPr/>
          <a:lstStyle/>
          <a:p>
            <a:fld id="{1D8BD707-D9CF-40AE-B4C6-C98DA3205C09}" type="datetimeFigureOut">
              <a:rPr lang="en-US" smtClean="0"/>
              <a:pPr/>
              <a:t>5/25/2017</a:t>
            </a:fld>
            <a:endParaRPr lang="en-US"/>
          </a:p>
        </p:txBody>
      </p:sp>
      <p:sp>
        <p:nvSpPr>
          <p:cNvPr id="25" name="Slide Number Placeholder 24"/>
          <p:cNvSpPr>
            <a:spLocks noGrp="1"/>
          </p:cNvSpPr>
          <p:nvPr>
            <p:ph type="sldNum" sz="quarter" idx="16"/>
          </p:nvPr>
        </p:nvSpPr>
        <p:spPr/>
        <p:txBody>
          <a:bodyPr/>
          <a:lstStyle/>
          <a:p>
            <a:fld id="{B6F15528-21DE-4FAA-801E-634DDDAF4B2B}" type="slidenum">
              <a:rPr lang="en-US" smtClean="0"/>
              <a:pPr/>
              <a:t>‹#›</a:t>
            </a:fld>
            <a:endParaRPr lang="en-US"/>
          </a:p>
        </p:txBody>
      </p:sp>
      <p:sp>
        <p:nvSpPr>
          <p:cNvPr id="26" name="Footer Placeholder 25"/>
          <p:cNvSpPr>
            <a:spLocks noGrp="1"/>
          </p:cNvSpPr>
          <p:nvPr>
            <p:ph type="ftr" sz="quarter" idx="17"/>
          </p:nvPr>
        </p:nvSpPr>
        <p:spPr/>
        <p:txBody>
          <a:body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Rectangle 12"/>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 Placeholder 3"/>
          <p:cNvSpPr>
            <a:spLocks noGrp="1"/>
          </p:cNvSpPr>
          <p:nvPr>
            <p:ph type="body" sz="half" idx="2"/>
          </p:nvPr>
        </p:nvSpPr>
        <p:spPr>
          <a:xfrm>
            <a:off x="299562" y="2145793"/>
            <a:ext cx="3303270" cy="747394"/>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9" name="Text Placeholder 3"/>
          <p:cNvSpPr>
            <a:spLocks noGrp="1"/>
          </p:cNvSpPr>
          <p:nvPr>
            <p:ph type="body" sz="half" idx="15"/>
          </p:nvPr>
        </p:nvSpPr>
        <p:spPr>
          <a:xfrm>
            <a:off x="4165521" y="2145793"/>
            <a:ext cx="3303270" cy="747394"/>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Content Placeholder 11"/>
          <p:cNvSpPr>
            <a:spLocks noGrp="1"/>
          </p:cNvSpPr>
          <p:nvPr>
            <p:ph sz="quarter" idx="14"/>
          </p:nvPr>
        </p:nvSpPr>
        <p:spPr>
          <a:xfrm>
            <a:off x="4165521" y="2950464"/>
            <a:ext cx="3303270" cy="5480710"/>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8" name="Content Placeholder 30"/>
          <p:cNvSpPr>
            <a:spLocks noGrp="1"/>
          </p:cNvSpPr>
          <p:nvPr>
            <p:ph sz="quarter" idx="13"/>
          </p:nvPr>
        </p:nvSpPr>
        <p:spPr>
          <a:xfrm>
            <a:off x="299562" y="2950464"/>
            <a:ext cx="3303270" cy="5480710"/>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0" name="Title 29"/>
          <p:cNvSpPr>
            <a:spLocks noGrp="1"/>
          </p:cNvSpPr>
          <p:nvPr>
            <p:ph type="title"/>
          </p:nvPr>
        </p:nvSpPr>
        <p:spPr/>
        <p:txBody>
          <a:bodyPr/>
          <a:lstStyle/>
          <a:p>
            <a:r>
              <a:rPr lang="en-US"/>
              <a:t>Click to edit Master title style</a:t>
            </a:r>
          </a:p>
        </p:txBody>
      </p:sp>
      <p:sp>
        <p:nvSpPr>
          <p:cNvPr id="20" name="Date Placeholder 19"/>
          <p:cNvSpPr>
            <a:spLocks noGrp="1"/>
          </p:cNvSpPr>
          <p:nvPr>
            <p:ph type="dt" sz="half" idx="16"/>
          </p:nvPr>
        </p:nvSpPr>
        <p:spPr/>
        <p:txBody>
          <a:bodyPr/>
          <a:lstStyle/>
          <a:p>
            <a:fld id="{1D8BD707-D9CF-40AE-B4C6-C98DA3205C09}" type="datetimeFigureOut">
              <a:rPr lang="en-US" smtClean="0"/>
              <a:pPr/>
              <a:t>5/25/2017</a:t>
            </a:fld>
            <a:endParaRPr lang="en-US"/>
          </a:p>
        </p:txBody>
      </p:sp>
      <p:sp>
        <p:nvSpPr>
          <p:cNvPr id="24" name="Slide Number Placeholder 23"/>
          <p:cNvSpPr>
            <a:spLocks noGrp="1"/>
          </p:cNvSpPr>
          <p:nvPr>
            <p:ph type="sldNum" sz="quarter" idx="17"/>
          </p:nvPr>
        </p:nvSpPr>
        <p:spPr/>
        <p:txBody>
          <a:bodyPr/>
          <a:lstStyle/>
          <a:p>
            <a:fld id="{B6F15528-21DE-4FAA-801E-634DDDAF4B2B}" type="slidenum">
              <a:rPr lang="en-US" smtClean="0"/>
              <a:pPr/>
              <a:t>‹#›</a:t>
            </a:fld>
            <a:endParaRPr lang="en-US"/>
          </a:p>
        </p:txBody>
      </p:sp>
      <p:sp>
        <p:nvSpPr>
          <p:cNvPr id="29" name="Footer Placeholder 28"/>
          <p:cNvSpPr>
            <a:spLocks noGrp="1"/>
          </p:cNvSpPr>
          <p:nvPr>
            <p:ph type="ftr" sz="quarter" idx="18"/>
          </p:nvPr>
        </p:nvSpPr>
        <p:spPr/>
        <p:txBody>
          <a:body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Rectangle 11"/>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ate Placeholder 10"/>
          <p:cNvSpPr>
            <a:spLocks noGrp="1"/>
          </p:cNvSpPr>
          <p:nvPr>
            <p:ph type="dt" sz="half" idx="10"/>
          </p:nvPr>
        </p:nvSpPr>
        <p:spPr/>
        <p:txBody>
          <a:bodyPr/>
          <a:lstStyle/>
          <a:p>
            <a:fld id="{1D8BD707-D9CF-40AE-B4C6-C98DA3205C09}" type="datetimeFigureOut">
              <a:rPr lang="en-US" smtClean="0"/>
              <a:pPr/>
              <a:t>5/25/2017</a:t>
            </a:fld>
            <a:endParaRPr lang="en-US"/>
          </a:p>
        </p:txBody>
      </p:sp>
      <p:sp>
        <p:nvSpPr>
          <p:cNvPr id="14" name="Slide Number Placeholder 13"/>
          <p:cNvSpPr>
            <a:spLocks noGrp="1"/>
          </p:cNvSpPr>
          <p:nvPr>
            <p:ph type="sldNum" sz="quarter" idx="11"/>
          </p:nvPr>
        </p:nvSpPr>
        <p:spPr/>
        <p:txBody>
          <a:bodyPr/>
          <a:lstStyle/>
          <a:p>
            <a:fld id="{B6F15528-21DE-4FAA-801E-634DDDAF4B2B}" type="slidenum">
              <a:rPr lang="en-US" smtClean="0"/>
              <a:pPr/>
              <a:t>‹#›</a:t>
            </a:fld>
            <a:endParaRPr lang="en-US"/>
          </a:p>
        </p:txBody>
      </p:sp>
      <p:sp>
        <p:nvSpPr>
          <p:cNvPr id="18" name="Footer Placeholder 17"/>
          <p:cNvSpPr>
            <a:spLocks noGrp="1"/>
          </p:cNvSpPr>
          <p:nvPr>
            <p:ph type="ftr" sz="quarter" idx="12"/>
          </p:nvPr>
        </p:nvSpPr>
        <p:spPr/>
        <p:txBody>
          <a:bodyPr/>
          <a:lstStyle/>
          <a:p>
            <a:endParaRPr lang="en-US"/>
          </a:p>
        </p:txBody>
      </p:sp>
      <p:sp>
        <p:nvSpPr>
          <p:cNvPr id="15" name="Title 14"/>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Rectangle 7"/>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5/25/2017</a:t>
            </a:fld>
            <a:endParaRPr lang="en-US"/>
          </a:p>
        </p:txBody>
      </p:sp>
      <p:sp>
        <p:nvSpPr>
          <p:cNvPr id="12" name="Slide Number Placeholder 11"/>
          <p:cNvSpPr>
            <a:spLocks noGrp="1"/>
          </p:cNvSpPr>
          <p:nvPr>
            <p:ph type="sldNum" sz="quarter" idx="11"/>
          </p:nvPr>
        </p:nvSpPr>
        <p:spPr/>
        <p:txBody>
          <a:bodyPr/>
          <a:lstStyle/>
          <a:p>
            <a:fld id="{B6F15528-21DE-4FAA-801E-634DDDAF4B2B}" type="slidenum">
              <a:rPr lang="en-US" smtClean="0"/>
              <a:pPr/>
              <a:t>‹#›</a:t>
            </a:fld>
            <a:endParaRPr lang="en-US"/>
          </a:p>
        </p:txBody>
      </p:sp>
      <p:sp>
        <p:nvSpPr>
          <p:cNvPr id="13" name="Footer Placeholder 12"/>
          <p:cNvSpPr>
            <a:spLocks noGrp="1"/>
          </p:cNvSpPr>
          <p:nvPr>
            <p:ph type="ftr" sz="quarter" idx="12"/>
          </p:nvPr>
        </p:nvSpPr>
        <p:spPr/>
        <p:txBody>
          <a:body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Rectangle 11"/>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8409940"/>
            <a:ext cx="7772400" cy="16484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p:cNvCxnSpPr/>
          <p:nvPr/>
        </p:nvCxnSpPr>
        <p:spPr>
          <a:xfrm>
            <a:off x="0" y="835406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Title 23"/>
          <p:cNvSpPr>
            <a:spLocks noGrp="1"/>
          </p:cNvSpPr>
          <p:nvPr>
            <p:ph type="title"/>
          </p:nvPr>
        </p:nvSpPr>
        <p:spPr/>
        <p:txBody>
          <a:bodyPr/>
          <a:lstStyle/>
          <a:p>
            <a:r>
              <a:rPr lang="en-US"/>
              <a:t>Click to edit Master title style</a:t>
            </a:r>
          </a:p>
        </p:txBody>
      </p:sp>
      <p:sp>
        <p:nvSpPr>
          <p:cNvPr id="11" name="Text Placeholder 3"/>
          <p:cNvSpPr>
            <a:spLocks noGrp="1"/>
          </p:cNvSpPr>
          <p:nvPr>
            <p:ph type="body" sz="half" idx="2"/>
          </p:nvPr>
        </p:nvSpPr>
        <p:spPr>
          <a:xfrm>
            <a:off x="299562" y="2145792"/>
            <a:ext cx="2874169" cy="5818504"/>
          </a:xfrm>
        </p:spPr>
        <p:txBody>
          <a:bodyPr>
            <a:normAutofit/>
          </a:bodyPr>
          <a:lstStyle>
            <a:lvl1pPr marL="0" indent="0">
              <a:lnSpc>
                <a:spcPct val="150000"/>
              </a:lnSpc>
              <a:buNone/>
              <a:defRPr sz="1600" b="0" i="1" spc="0" baseline="0">
                <a:solidFill>
                  <a:schemeClr val="tx2"/>
                </a:solidFill>
                <a:latin typeface="+mn-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6" name="Content Placeholder 11"/>
          <p:cNvSpPr>
            <a:spLocks noGrp="1"/>
          </p:cNvSpPr>
          <p:nvPr>
            <p:ph sz="quarter" idx="14"/>
          </p:nvPr>
        </p:nvSpPr>
        <p:spPr>
          <a:xfrm>
            <a:off x="3489484" y="2145792"/>
            <a:ext cx="3979307" cy="5820461"/>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Date Placeholder 12"/>
          <p:cNvSpPr>
            <a:spLocks noGrp="1"/>
          </p:cNvSpPr>
          <p:nvPr>
            <p:ph type="dt" sz="half" idx="15"/>
          </p:nvPr>
        </p:nvSpPr>
        <p:spPr/>
        <p:txBody>
          <a:bodyPr/>
          <a:lstStyle/>
          <a:p>
            <a:fld id="{1D8BD707-D9CF-40AE-B4C6-C98DA3205C09}" type="datetimeFigureOut">
              <a:rPr lang="en-US" smtClean="0"/>
              <a:pPr/>
              <a:t>5/25/2017</a:t>
            </a:fld>
            <a:endParaRPr lang="en-US"/>
          </a:p>
        </p:txBody>
      </p:sp>
      <p:sp>
        <p:nvSpPr>
          <p:cNvPr id="18" name="Slide Number Placeholder 17"/>
          <p:cNvSpPr>
            <a:spLocks noGrp="1"/>
          </p:cNvSpPr>
          <p:nvPr>
            <p:ph type="sldNum" sz="quarter" idx="16"/>
          </p:nvPr>
        </p:nvSpPr>
        <p:spPr/>
        <p:txBody>
          <a:bodyPr/>
          <a:lstStyle/>
          <a:p>
            <a:fld id="{B6F15528-21DE-4FAA-801E-634DDDAF4B2B}" type="slidenum">
              <a:rPr lang="en-US" smtClean="0"/>
              <a:pPr/>
              <a:t>‹#›</a:t>
            </a:fld>
            <a:endParaRPr lang="en-US"/>
          </a:p>
        </p:txBody>
      </p:sp>
      <p:sp>
        <p:nvSpPr>
          <p:cNvPr id="20" name="Footer Placeholder 19"/>
          <p:cNvSpPr>
            <a:spLocks noGrp="1"/>
          </p:cNvSpPr>
          <p:nvPr>
            <p:ph type="ftr" sz="quarter" idx="17"/>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 name="Rectangle 9"/>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44841" y="0"/>
            <a:ext cx="3327559" cy="8298180"/>
          </a:xfrm>
        </p:spPr>
        <p:txBody>
          <a:bodyPr anchor="ctr" anchorCtr="0"/>
          <a:lstStyle>
            <a:lvl1pPr marL="0" indent="0" algn="ctr">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5" name="Text Placeholder 24"/>
          <p:cNvSpPr>
            <a:spLocks noGrp="1"/>
          </p:cNvSpPr>
          <p:nvPr>
            <p:ph type="body" sz="quarter" idx="13"/>
          </p:nvPr>
        </p:nvSpPr>
        <p:spPr>
          <a:xfrm>
            <a:off x="299562" y="2346959"/>
            <a:ext cx="3886200" cy="5270081"/>
          </a:xfrm>
        </p:spPr>
        <p:txBody>
          <a:bodyPr>
            <a:normAutofit/>
          </a:bodyPr>
          <a:lstStyle>
            <a:lvl1pPr marL="0" indent="0">
              <a:lnSpc>
                <a:spcPct val="150000"/>
              </a:lnSpc>
              <a:spcBef>
                <a:spcPts val="0"/>
              </a:spcBef>
              <a:buNone/>
              <a:defRPr sz="1600" i="1">
                <a:solidFill>
                  <a:schemeClr val="tx1"/>
                </a:solidFill>
              </a:defRPr>
            </a:lvl1pPr>
            <a:lvl2pPr marL="171450" indent="1588">
              <a:buNone/>
              <a:defRPr>
                <a:solidFill>
                  <a:schemeClr val="bg2"/>
                </a:solidFill>
              </a:defRPr>
            </a:lvl2pPr>
            <a:lvl3pPr marL="344488" indent="6350">
              <a:buNone/>
              <a:defRPr>
                <a:solidFill>
                  <a:schemeClr val="bg2"/>
                </a:solidFill>
              </a:defRPr>
            </a:lvl3pPr>
            <a:lvl4pPr marL="515938" indent="3175">
              <a:buNone/>
              <a:defRPr>
                <a:solidFill>
                  <a:schemeClr val="bg2"/>
                </a:solidFill>
              </a:defRPr>
            </a:lvl4pPr>
            <a:lvl5pPr marL="688975" indent="-1588">
              <a:buNone/>
              <a:defRPr>
                <a:solidFill>
                  <a:schemeClr val="bg2"/>
                </a:solidFill>
              </a:defRPr>
            </a:lvl5pPr>
          </a:lstStyle>
          <a:p>
            <a:pPr lvl="0"/>
            <a:r>
              <a:rPr lang="en-US"/>
              <a:t>Click to edit Master text styles</a:t>
            </a:r>
          </a:p>
        </p:txBody>
      </p:sp>
      <p:sp>
        <p:nvSpPr>
          <p:cNvPr id="11" name="Rectangle 10"/>
          <p:cNvSpPr/>
          <p:nvPr/>
        </p:nvSpPr>
        <p:spPr>
          <a:xfrm>
            <a:off x="0" y="8409940"/>
            <a:ext cx="7772400" cy="16484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p:cNvCxnSpPr/>
          <p:nvPr/>
        </p:nvCxnSpPr>
        <p:spPr>
          <a:xfrm>
            <a:off x="0" y="835406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Title Placeholder 1"/>
          <p:cNvSpPr>
            <a:spLocks noGrp="1"/>
          </p:cNvSpPr>
          <p:nvPr>
            <p:ph type="title"/>
          </p:nvPr>
        </p:nvSpPr>
        <p:spPr>
          <a:xfrm>
            <a:off x="299561" y="403638"/>
            <a:ext cx="3886200" cy="1943322"/>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13" name="Date Placeholder 12"/>
          <p:cNvSpPr>
            <a:spLocks noGrp="1"/>
          </p:cNvSpPr>
          <p:nvPr>
            <p:ph type="dt" sz="half" idx="14"/>
          </p:nvPr>
        </p:nvSpPr>
        <p:spPr/>
        <p:txBody>
          <a:bodyPr/>
          <a:lstStyle/>
          <a:p>
            <a:fld id="{1D8BD707-D9CF-40AE-B4C6-C98DA3205C09}" type="datetimeFigureOut">
              <a:rPr lang="en-US" smtClean="0"/>
              <a:pPr/>
              <a:t>5/25/2017</a:t>
            </a:fld>
            <a:endParaRPr lang="en-US"/>
          </a:p>
        </p:txBody>
      </p:sp>
      <p:sp>
        <p:nvSpPr>
          <p:cNvPr id="20" name="Slide Number Placeholder 19"/>
          <p:cNvSpPr>
            <a:spLocks noGrp="1"/>
          </p:cNvSpPr>
          <p:nvPr>
            <p:ph type="sldNum" sz="quarter" idx="15"/>
          </p:nvPr>
        </p:nvSpPr>
        <p:spPr/>
        <p:txBody>
          <a:bodyPr/>
          <a:lstStyle/>
          <a:p>
            <a:fld id="{B6F15528-21DE-4FAA-801E-634DDDAF4B2B}" type="slidenum">
              <a:rPr lang="en-US" smtClean="0"/>
              <a:pPr/>
              <a:t>‹#›</a:t>
            </a:fld>
            <a:endParaRPr lang="en-US"/>
          </a:p>
        </p:txBody>
      </p:sp>
      <p:sp>
        <p:nvSpPr>
          <p:cNvPr id="21" name="Footer Placeholder 20"/>
          <p:cNvSpPr>
            <a:spLocks noGrp="1"/>
          </p:cNvSpPr>
          <p:nvPr>
            <p:ph type="ftr" sz="quarter" idx="16"/>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99562" y="335280"/>
            <a:ext cx="6528816" cy="156464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299562" y="2145792"/>
            <a:ext cx="6528816" cy="63703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99562" y="9597391"/>
            <a:ext cx="1246823" cy="363220"/>
          </a:xfrm>
          <a:prstGeom prst="rect">
            <a:avLst/>
          </a:prstGeom>
        </p:spPr>
        <p:txBody>
          <a:bodyPr vert="horz" lIns="91440" tIns="45720" rIns="91440" bIns="45720" rtlCol="0" anchor="ctr">
            <a:normAutofit/>
          </a:bodyPr>
          <a:lstStyle>
            <a:lvl1pPr algn="l">
              <a:defRPr sz="1000" b="1">
                <a:solidFill>
                  <a:schemeClr val="tx1">
                    <a:alpha val="65000"/>
                  </a:schemeClr>
                </a:solidFill>
              </a:defRPr>
            </a:lvl1pPr>
          </a:lstStyle>
          <a:p>
            <a:fld id="{1D8BD707-D9CF-40AE-B4C6-C98DA3205C09}" type="datetimeFigureOut">
              <a:rPr lang="en-US" smtClean="0"/>
              <a:pPr/>
              <a:t>5/25/2017</a:t>
            </a:fld>
            <a:endParaRPr lang="en-US"/>
          </a:p>
        </p:txBody>
      </p:sp>
      <p:sp>
        <p:nvSpPr>
          <p:cNvPr id="5" name="Footer Placeholder 4"/>
          <p:cNvSpPr>
            <a:spLocks noGrp="1"/>
          </p:cNvSpPr>
          <p:nvPr>
            <p:ph type="ftr" sz="quarter" idx="3"/>
          </p:nvPr>
        </p:nvSpPr>
        <p:spPr>
          <a:xfrm>
            <a:off x="1538287" y="9597391"/>
            <a:ext cx="3473291" cy="363220"/>
          </a:xfrm>
          <a:prstGeom prst="rect">
            <a:avLst/>
          </a:prstGeom>
        </p:spPr>
        <p:txBody>
          <a:bodyPr vert="horz" lIns="91440" tIns="45720" rIns="91440" bIns="45720" rtlCol="0" anchor="ctr">
            <a:normAutofit/>
          </a:bodyPr>
          <a:lstStyle>
            <a:lvl1pPr algn="l">
              <a:defRPr sz="1000" b="1" i="1">
                <a:solidFill>
                  <a:schemeClr val="tx1">
                    <a:alpha val="65000"/>
                  </a:schemeClr>
                </a:solidFill>
              </a:defRPr>
            </a:lvl1pPr>
          </a:lstStyle>
          <a:p>
            <a:endParaRPr lang="en-US"/>
          </a:p>
        </p:txBody>
      </p:sp>
      <p:sp>
        <p:nvSpPr>
          <p:cNvPr id="6" name="Slide Number Placeholder 5"/>
          <p:cNvSpPr>
            <a:spLocks noGrp="1"/>
          </p:cNvSpPr>
          <p:nvPr>
            <p:ph type="sldNum" sz="quarter" idx="4"/>
          </p:nvPr>
        </p:nvSpPr>
        <p:spPr>
          <a:xfrm>
            <a:off x="6703695" y="9597391"/>
            <a:ext cx="744855" cy="363220"/>
          </a:xfrm>
          <a:prstGeom prst="rect">
            <a:avLst/>
          </a:prstGeom>
        </p:spPr>
        <p:txBody>
          <a:bodyPr vert="horz" lIns="91440" tIns="45720" rIns="91440" bIns="45720" rtlCol="0" anchor="ctr">
            <a:normAutofit/>
          </a:bodyPr>
          <a:lstStyle>
            <a:lvl1pPr algn="r">
              <a:defRPr sz="1000" b="1">
                <a:solidFill>
                  <a:schemeClr val="tx1">
                    <a:alpha val="6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ts val="400"/>
        </a:spcBef>
        <a:buNone/>
        <a:defRPr sz="4000" b="0" kern="1200" cap="none" spc="0" baseline="0">
          <a:solidFill>
            <a:schemeClr val="tx1"/>
          </a:solidFill>
          <a:latin typeface="+mj-lt"/>
          <a:ea typeface="+mj-ea"/>
          <a:cs typeface="Tunga" pitchFamily="2"/>
        </a:defRPr>
      </a:lvl1pPr>
    </p:titleStyle>
    <p:bodyStyle>
      <a:lvl1pPr marL="0" indent="0" algn="l" defTabSz="914400" rtl="0" eaLnBrk="1" latinLnBrk="0" hangingPunct="1">
        <a:spcBef>
          <a:spcPts val="1200"/>
        </a:spcBef>
        <a:spcAft>
          <a:spcPts val="0"/>
        </a:spcAft>
        <a:buClr>
          <a:schemeClr val="accent5"/>
        </a:buClr>
        <a:buFont typeface="Arial" pitchFamily="34" charset="0"/>
        <a:buNone/>
        <a:defRPr sz="1800" b="0" i="0" kern="1200" cap="none" spc="30" baseline="0">
          <a:solidFill>
            <a:schemeClr val="tx1"/>
          </a:solidFill>
          <a:latin typeface="+mn-lt"/>
          <a:ea typeface="+mn-ea"/>
          <a:cs typeface="Tahoma" pitchFamily="34" charset="0"/>
        </a:defRPr>
      </a:lvl1pPr>
      <a:lvl2pPr marL="171450" indent="-17145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2pPr>
      <a:lvl3pPr marL="344488" indent="-16510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3pPr>
      <a:lvl4pPr marL="517525" indent="-169863"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4pPr>
      <a:lvl5pPr marL="688975" indent="-173038"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5pPr>
      <a:lvl6pPr marL="8686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06984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24358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40817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6" Type="http://schemas.openxmlformats.org/officeDocument/2006/relationships/image" Target="../media/image16.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238"/>
            <a:ext cx="7772400" cy="5188807"/>
          </a:xfrm>
          <a:prstGeom prst="rect">
            <a:avLst/>
          </a:prstGeom>
        </p:spPr>
      </p:pic>
      <p:sp>
        <p:nvSpPr>
          <p:cNvPr id="2" name="Title 1"/>
          <p:cNvSpPr>
            <a:spLocks noGrp="1"/>
          </p:cNvSpPr>
          <p:nvPr>
            <p:ph type="title"/>
          </p:nvPr>
        </p:nvSpPr>
        <p:spPr>
          <a:xfrm>
            <a:off x="0" y="3983"/>
            <a:ext cx="7772400" cy="904066"/>
          </a:xfrm>
        </p:spPr>
        <p:txBody>
          <a:bodyPr anchor="t">
            <a:noAutofit/>
          </a:bodyPr>
          <a:lstStyle/>
          <a:p>
            <a:pPr algn="ctr"/>
            <a:r>
              <a:rPr lang="pt-BR" sz="2400" dirty="0">
                <a:solidFill>
                  <a:srgbClr val="002060"/>
                </a:solidFill>
                <a:effectLst>
                  <a:outerShdw blurRad="38100" dist="38100" dir="2700000" algn="tl">
                    <a:schemeClr val="tx2">
                      <a:alpha val="43000"/>
                    </a:schemeClr>
                  </a:outerShdw>
                </a:effectLst>
                <a:latin typeface="Century Gothic" pitchFamily="34" charset="0"/>
              </a:rPr>
              <a:t>1306 Center Lake Drive</a:t>
            </a:r>
            <a:br>
              <a:rPr lang="pt-BR" sz="2400" dirty="0">
                <a:solidFill>
                  <a:srgbClr val="002060"/>
                </a:solidFill>
                <a:effectLst>
                  <a:outerShdw blurRad="38100" dist="38100" dir="2700000" algn="tl">
                    <a:schemeClr val="tx2">
                      <a:alpha val="43000"/>
                    </a:schemeClr>
                  </a:outerShdw>
                </a:effectLst>
                <a:latin typeface="Century Gothic" pitchFamily="34" charset="0"/>
              </a:rPr>
            </a:br>
            <a:r>
              <a:rPr lang="en-US" sz="2000" dirty="0">
                <a:solidFill>
                  <a:srgbClr val="002060"/>
                </a:solidFill>
                <a:effectLst>
                  <a:outerShdw blurRad="38100" dist="38100" dir="2700000" algn="tl">
                    <a:schemeClr val="tx2">
                      <a:alpha val="43000"/>
                    </a:schemeClr>
                  </a:outerShdw>
                </a:effectLst>
                <a:latin typeface="Century Gothic" pitchFamily="34" charset="0"/>
              </a:rPr>
              <a:t>Center Lake ~ Mt Pleasant</a:t>
            </a:r>
          </a:p>
        </p:txBody>
      </p:sp>
      <p:sp>
        <p:nvSpPr>
          <p:cNvPr id="11" name="Rectangle 10"/>
          <p:cNvSpPr/>
          <p:nvPr/>
        </p:nvSpPr>
        <p:spPr>
          <a:xfrm>
            <a:off x="0" y="4944408"/>
            <a:ext cx="7772400" cy="1938992"/>
          </a:xfrm>
          <a:prstGeom prst="rect">
            <a:avLst/>
          </a:prstGeom>
          <a:solidFill>
            <a:srgbClr val="4998DA"/>
          </a:solidFill>
          <a:ln>
            <a:noFill/>
          </a:ln>
        </p:spPr>
        <p:txBody>
          <a:bodyPr wrap="square">
            <a:spAutoFit/>
          </a:bodyPr>
          <a:lstStyle/>
          <a:p>
            <a:pPr algn="ctr"/>
            <a:r>
              <a:rPr lang="en-US" sz="1200" dirty="0">
                <a:solidFill>
                  <a:schemeClr val="bg1"/>
                </a:solidFill>
                <a:latin typeface="Century Gothic" panose="020B0502020202020204" pitchFamily="34" charset="0"/>
              </a:rPr>
              <a:t>Location!! Move in ready!! Shows like a model home!! Totally updated Lakefront home in the highly desirable Center Lake. Upon entering prepare to be impressed with beautiful bamboo flooring and an open floor plan. The gourmet kitchen features granite counter top, tile back splash, </a:t>
            </a:r>
            <a:r>
              <a:rPr lang="en-US" sz="1200">
                <a:solidFill>
                  <a:schemeClr val="bg1"/>
                </a:solidFill>
                <a:latin typeface="Century Gothic" panose="020B0502020202020204" pitchFamily="34" charset="0"/>
              </a:rPr>
              <a:t>stainless appliances. </a:t>
            </a:r>
            <a:r>
              <a:rPr lang="en-US" sz="1200" dirty="0">
                <a:solidFill>
                  <a:schemeClr val="bg1"/>
                </a:solidFill>
                <a:latin typeface="Century Gothic" panose="020B0502020202020204" pitchFamily="34" charset="0"/>
              </a:rPr>
              <a:t>The kitchen opens to a warm and inviting family room with fireplace with a sunroom overlooking a large private lake front yard. The wonderful master suite and bath features granite counter tops, tile shower, and walk in closet. Upstairs are two additional bedrooms and an office/study that could serve as a fourth bedroom. The home features a gas lantern and updated designer lighting and too many upgrades to believe. Amenities include pool, playground. tennis, boat/RV storage and access to the canals. Conveniently located to beaches, shopping, hospital, schools and downtown Charleston. This is a must see and won't last long.</a:t>
            </a:r>
          </a:p>
        </p:txBody>
      </p:sp>
      <p:sp>
        <p:nvSpPr>
          <p:cNvPr id="12" name="Rectangle 11"/>
          <p:cNvSpPr/>
          <p:nvPr/>
        </p:nvSpPr>
        <p:spPr>
          <a:xfrm>
            <a:off x="4662395" y="7219265"/>
            <a:ext cx="3110006" cy="1631216"/>
          </a:xfrm>
          <a:prstGeom prst="rect">
            <a:avLst/>
          </a:prstGeom>
        </p:spPr>
        <p:txBody>
          <a:bodyPr wrap="square">
            <a:spAutoFit/>
          </a:bodyPr>
          <a:lstStyle/>
          <a:p>
            <a:pPr marL="342900" indent="-342900">
              <a:buFont typeface="Arial" pitchFamily="34" charset="0"/>
              <a:buChar char="•"/>
            </a:pPr>
            <a:r>
              <a:rPr lang="en-US" dirty="0">
                <a:effectLst>
                  <a:outerShdw blurRad="38100" dist="38100" dir="2700000" algn="tl">
                    <a:srgbClr val="000000">
                      <a:alpha val="43137"/>
                    </a:srgbClr>
                  </a:outerShdw>
                </a:effectLst>
                <a:latin typeface="Century Gothic" pitchFamily="34" charset="0"/>
              </a:rPr>
              <a:t>Asking $464,000</a:t>
            </a:r>
          </a:p>
          <a:p>
            <a:pPr marL="342900" indent="-342900">
              <a:buFont typeface="Arial" pitchFamily="34" charset="0"/>
              <a:buChar char="•"/>
            </a:pPr>
            <a:r>
              <a:rPr lang="en-US" dirty="0">
                <a:effectLst>
                  <a:outerShdw blurRad="38100" dist="38100" dir="2700000" algn="tl">
                    <a:srgbClr val="000000">
                      <a:alpha val="43137"/>
                    </a:srgbClr>
                  </a:outerShdw>
                </a:effectLst>
                <a:latin typeface="Century Gothic" pitchFamily="34" charset="0"/>
              </a:rPr>
              <a:t>MLS# 17009143</a:t>
            </a:r>
          </a:p>
          <a:p>
            <a:pPr marL="342900" indent="-342900">
              <a:buFont typeface="Arial" pitchFamily="34" charset="0"/>
              <a:buChar char="•"/>
            </a:pPr>
            <a:r>
              <a:rPr lang="en-US" dirty="0">
                <a:effectLst>
                  <a:outerShdw blurRad="38100" dist="38100" dir="2700000" algn="tl">
                    <a:srgbClr val="000000">
                      <a:alpha val="43137"/>
                    </a:srgbClr>
                  </a:outerShdw>
                </a:effectLst>
                <a:latin typeface="Century Gothic" pitchFamily="34" charset="0"/>
              </a:rPr>
              <a:t>2,000  </a:t>
            </a:r>
            <a:r>
              <a:rPr lang="en-US" dirty="0" err="1">
                <a:effectLst>
                  <a:outerShdw blurRad="38100" dist="38100" dir="2700000" algn="tl">
                    <a:srgbClr val="000000">
                      <a:alpha val="43137"/>
                    </a:srgbClr>
                  </a:outerShdw>
                </a:effectLst>
                <a:latin typeface="Century Gothic" pitchFamily="34" charset="0"/>
              </a:rPr>
              <a:t>SqFt</a:t>
            </a:r>
            <a:endParaRPr lang="en-US" dirty="0">
              <a:effectLst>
                <a:outerShdw blurRad="38100" dist="38100" dir="2700000" algn="tl">
                  <a:srgbClr val="000000">
                    <a:alpha val="43137"/>
                  </a:srgbClr>
                </a:outerShdw>
              </a:effectLst>
              <a:latin typeface="Century Gothic" pitchFamily="34" charset="0"/>
            </a:endParaRPr>
          </a:p>
          <a:p>
            <a:pPr marL="342900" indent="-342900">
              <a:buFont typeface="Arial" pitchFamily="34" charset="0"/>
              <a:buChar char="•"/>
            </a:pPr>
            <a:r>
              <a:rPr lang="en-US" dirty="0">
                <a:effectLst>
                  <a:outerShdw blurRad="38100" dist="38100" dir="2700000" algn="tl">
                    <a:srgbClr val="000000">
                      <a:alpha val="43137"/>
                    </a:srgbClr>
                  </a:outerShdw>
                </a:effectLst>
                <a:latin typeface="Century Gothic" pitchFamily="34" charset="0"/>
              </a:rPr>
              <a:t>3 Bed/2½ Baths</a:t>
            </a:r>
          </a:p>
          <a:p>
            <a:pPr marL="342900" indent="-342900">
              <a:buFont typeface="Arial" pitchFamily="34" charset="0"/>
              <a:buChar char="•"/>
            </a:pPr>
            <a:r>
              <a:rPr lang="en-US" dirty="0">
                <a:effectLst>
                  <a:outerShdw blurRad="38100" dist="38100" dir="2700000" algn="tl">
                    <a:srgbClr val="000000">
                      <a:alpha val="43137"/>
                    </a:srgbClr>
                  </a:outerShdw>
                </a:effectLst>
                <a:latin typeface="Century Gothic" pitchFamily="34" charset="0"/>
              </a:rPr>
              <a:t>Move-in Ready!</a:t>
            </a:r>
          </a:p>
        </p:txBody>
      </p:sp>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3263" y="9188173"/>
            <a:ext cx="525117" cy="787676"/>
          </a:xfrm>
          <a:prstGeom prst="roundRect">
            <a:avLst/>
          </a:prstGeom>
        </p:spPr>
      </p:pic>
      <p:sp>
        <p:nvSpPr>
          <p:cNvPr id="15" name="Subtitle 2"/>
          <p:cNvSpPr txBox="1">
            <a:spLocks/>
          </p:cNvSpPr>
          <p:nvPr/>
        </p:nvSpPr>
        <p:spPr>
          <a:xfrm>
            <a:off x="760343" y="9188173"/>
            <a:ext cx="5259457" cy="787676"/>
          </a:xfrm>
          <a:prstGeom prst="rect">
            <a:avLst/>
          </a:prstGeom>
        </p:spPr>
        <p:txBody>
          <a:bodyPr vert="horz" lIns="91440" tIns="45720" rIns="91440" bIns="45720" rtlCol="0" anchor="ctr">
            <a:normAutofit fontScale="77500" lnSpcReduction="20000"/>
          </a:bodyPr>
          <a:lstStyle>
            <a:lvl1pPr marL="0" indent="0" algn="l" defTabSz="914400" rtl="0" eaLnBrk="1" latinLnBrk="0" hangingPunct="1">
              <a:spcBef>
                <a:spcPts val="1200"/>
              </a:spcBef>
              <a:spcAft>
                <a:spcPts val="0"/>
              </a:spcAft>
              <a:buClr>
                <a:schemeClr val="accent5"/>
              </a:buClr>
              <a:buFont typeface="Arial" pitchFamily="34" charset="0"/>
              <a:buNone/>
              <a:defRPr sz="2000" b="0" i="1" kern="1200" cap="none" spc="120" baseline="0">
                <a:solidFill>
                  <a:schemeClr val="tx1"/>
                </a:solidFill>
                <a:latin typeface="+mn-lt"/>
                <a:ea typeface="+mn-ea"/>
                <a:cs typeface="Tahoma" pitchFamily="34" charset="0"/>
              </a:defRPr>
            </a:lvl1pPr>
            <a:lvl2pPr marL="457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2pPr>
            <a:lvl3pPr marL="914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3pPr>
            <a:lvl4pPr marL="1371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4pPr>
            <a:lvl5pPr marL="18288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5pPr>
            <a:lvl6pPr marL="22860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6pPr>
            <a:lvl7pPr marL="2743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7pPr>
            <a:lvl8pPr marL="3200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8pPr>
            <a:lvl9pPr marL="3657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9pPr>
          </a:lstStyle>
          <a:p>
            <a:r>
              <a:rPr lang="en-US" sz="1800" i="0" dirty="0">
                <a:effectLst>
                  <a:outerShdw blurRad="38100" dist="38100" dir="2700000" algn="tl">
                    <a:srgbClr val="000000">
                      <a:alpha val="43137"/>
                    </a:srgbClr>
                  </a:outerShdw>
                </a:effectLst>
                <a:latin typeface="Trebuchet MS" panose="020B0603020202020204" pitchFamily="34" charset="0"/>
              </a:rPr>
              <a:t>Don Dawson</a:t>
            </a:r>
            <a:br>
              <a:rPr lang="en-US" sz="1800" i="0" dirty="0">
                <a:effectLst>
                  <a:outerShdw blurRad="38100" dist="38100" dir="2700000" algn="tl">
                    <a:srgbClr val="000000">
                      <a:alpha val="43137"/>
                    </a:srgbClr>
                  </a:outerShdw>
                </a:effectLst>
                <a:latin typeface="Trebuchet MS" panose="020B0603020202020204" pitchFamily="34" charset="0"/>
              </a:rPr>
            </a:br>
            <a: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t>843-514-0452</a:t>
            </a:r>
            <a:b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br>
            <a: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t>ddawson@carolinaone.com</a:t>
            </a:r>
            <a:b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br>
            <a:b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br>
            <a:r>
              <a:rPr lang="en-US" sz="12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t>Carolina One Real Estate • 2713 Highway 17 North • Mount Pleasant, SC 29466</a:t>
            </a:r>
          </a:p>
        </p:txBody>
      </p:sp>
      <p:sp>
        <p:nvSpPr>
          <p:cNvPr id="14" name="TextBox 13"/>
          <p:cNvSpPr txBox="1"/>
          <p:nvPr/>
        </p:nvSpPr>
        <p:spPr>
          <a:xfrm>
            <a:off x="5943600" y="9719846"/>
            <a:ext cx="1828800" cy="338554"/>
          </a:xfrm>
          <a:prstGeom prst="rect">
            <a:avLst/>
          </a:prstGeom>
          <a:noFill/>
        </p:spPr>
        <p:txBody>
          <a:bodyPr wrap="square" rtlCol="0">
            <a:spAutoFit/>
          </a:bodyPr>
          <a:lstStyle/>
          <a:p>
            <a:pPr algn="r"/>
            <a:r>
              <a:rPr lang="en-US" sz="1600" dirty="0">
                <a:effectLst>
                  <a:outerShdw blurRad="38100" dist="38100" dir="2700000" algn="tl">
                    <a:srgbClr val="000000">
                      <a:alpha val="43137"/>
                    </a:srgbClr>
                  </a:outerShdw>
                </a:effectLst>
                <a:latin typeface="Mistral" pitchFamily="66" charset="0"/>
              </a:rPr>
              <a:t>www.TeamDawsonSC.com</a:t>
            </a:r>
          </a:p>
        </p:txBody>
      </p:sp>
      <p:pic>
        <p:nvPicPr>
          <p:cNvPr id="1030" name="Picture 6" descr="http://www.bobette.net/images/logo.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44114" y="9220200"/>
            <a:ext cx="1027772" cy="546004"/>
          </a:xfrm>
          <a:prstGeom prst="roundRect">
            <a:avLst/>
          </a:prstGeom>
          <a:noFill/>
          <a:extLst>
            <a:ext uri="{909E8E84-426E-40DD-AFC4-6F175D3DCCD1}">
              <a14:hiddenFill xmlns:a14="http://schemas.microsoft.com/office/drawing/2010/main">
                <a:solidFill>
                  <a:srgbClr val="FFFFFF"/>
                </a:solidFill>
              </a14:hiddenFill>
            </a:ext>
          </a:extLst>
        </p:spPr>
      </p:pic>
      <p:grpSp>
        <p:nvGrpSpPr>
          <p:cNvPr id="3" name="Group 2"/>
          <p:cNvGrpSpPr/>
          <p:nvPr/>
        </p:nvGrpSpPr>
        <p:grpSpPr>
          <a:xfrm>
            <a:off x="152401" y="7072042"/>
            <a:ext cx="4403966" cy="1972466"/>
            <a:chOff x="152401" y="7072042"/>
            <a:chExt cx="4403966" cy="1972466"/>
          </a:xfrm>
        </p:grpSpPr>
        <p:pic>
          <p:nvPicPr>
            <p:cNvPr id="18" name="Picture 1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2401" y="7072043"/>
              <a:ext cx="1369694" cy="914399"/>
            </a:xfrm>
            <a:prstGeom prst="rect">
              <a:avLst/>
            </a:prstGeom>
            <a:ln>
              <a:solidFill>
                <a:schemeClr val="bg2"/>
              </a:solidFill>
            </a:ln>
          </p:spPr>
        </p:pic>
        <p:pic>
          <p:nvPicPr>
            <p:cNvPr id="22" name="Picture 2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57161" y="8130108"/>
              <a:ext cx="1360170" cy="914400"/>
            </a:xfrm>
            <a:prstGeom prst="rect">
              <a:avLst/>
            </a:prstGeom>
            <a:ln>
              <a:solidFill>
                <a:schemeClr val="bg2"/>
              </a:solidFill>
            </a:ln>
          </p:spPr>
        </p:pic>
        <p:pic>
          <p:nvPicPr>
            <p:cNvPr id="23" name="Picture 2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669535" y="7072042"/>
              <a:ext cx="1369695" cy="914400"/>
            </a:xfrm>
            <a:prstGeom prst="rect">
              <a:avLst/>
            </a:prstGeom>
            <a:ln>
              <a:solidFill>
                <a:schemeClr val="bg2"/>
              </a:solidFill>
            </a:ln>
          </p:spPr>
        </p:pic>
        <p:pic>
          <p:nvPicPr>
            <p:cNvPr id="24" name="Picture 2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668582" y="8144260"/>
              <a:ext cx="1371600" cy="886094"/>
            </a:xfrm>
            <a:prstGeom prst="rect">
              <a:avLst/>
            </a:prstGeom>
            <a:ln>
              <a:solidFill>
                <a:schemeClr val="bg2"/>
              </a:solidFill>
            </a:ln>
          </p:spPr>
        </p:pic>
        <p:pic>
          <p:nvPicPr>
            <p:cNvPr id="25" name="Picture 2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186672" y="7072042"/>
              <a:ext cx="1369695" cy="914400"/>
            </a:xfrm>
            <a:prstGeom prst="rect">
              <a:avLst/>
            </a:prstGeom>
            <a:ln>
              <a:solidFill>
                <a:schemeClr val="bg2"/>
              </a:solidFill>
            </a:ln>
          </p:spPr>
        </p:pic>
        <p:pic>
          <p:nvPicPr>
            <p:cNvPr id="26" name="Picture 2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186672" y="8131376"/>
              <a:ext cx="1369695" cy="911863"/>
            </a:xfrm>
            <a:prstGeom prst="rect">
              <a:avLst/>
            </a:prstGeom>
            <a:ln>
              <a:solidFill>
                <a:schemeClr val="bg2"/>
              </a:solidFill>
            </a:ln>
          </p:spPr>
        </p:pic>
      </p:grpSp>
      <p:sp>
        <p:nvSpPr>
          <p:cNvPr id="29" name="Title 1"/>
          <p:cNvSpPr txBox="1">
            <a:spLocks/>
          </p:cNvSpPr>
          <p:nvPr/>
        </p:nvSpPr>
        <p:spPr>
          <a:xfrm>
            <a:off x="0" y="3397834"/>
            <a:ext cx="7772399" cy="488366"/>
          </a:xfrm>
          <a:prstGeom prst="rect">
            <a:avLst/>
          </a:prstGeom>
        </p:spPr>
        <p:txBody>
          <a:bodyPr vert="horz" lIns="91440" tIns="45720" rIns="91440" bIns="45720" rtlCol="0" anchor="t" anchorCtr="0">
            <a:noAutofit/>
          </a:bodyPr>
          <a:lstStyle>
            <a:lvl1pPr algn="l" defTabSz="914400" rtl="0" eaLnBrk="1" latinLnBrk="0" hangingPunct="1">
              <a:spcBef>
                <a:spcPts val="0"/>
              </a:spcBef>
              <a:buNone/>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algn="ctr"/>
            <a:r>
              <a:rPr lang="en-US" sz="2000" i="1" dirty="0">
                <a:ln>
                  <a:solidFill>
                    <a:srgbClr val="002060"/>
                  </a:solidFill>
                </a:ln>
                <a:solidFill>
                  <a:schemeClr val="tx1"/>
                </a:solidFill>
                <a:effectLst>
                  <a:reflection blurRad="6350" stA="60000" endA="900" endPos="60000" dist="60007" dir="5400000" sy="-100000" algn="bl" rotWithShape="0"/>
                </a:effectLst>
                <a:latin typeface="Century Gothic" pitchFamily="34" charset="0"/>
              </a:rPr>
              <a:t>LOCATION!! Updated in the Heart of Mt Pleasant!</a:t>
            </a:r>
          </a:p>
        </p:txBody>
      </p:sp>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94885" y="4038599"/>
            <a:ext cx="1027271" cy="685800"/>
          </a:xfrm>
          <a:prstGeom prst="rect">
            <a:avLst/>
          </a:prstGeom>
          <a:ln w="3175">
            <a:solidFill>
              <a:schemeClr val="tx1"/>
            </a:solidFill>
          </a:ln>
          <a:effectLst>
            <a:outerShdw blurRad="190500" algn="tl" rotWithShape="0">
              <a:srgbClr val="000000">
                <a:alpha val="70000"/>
              </a:srgbClr>
            </a:outerShdw>
          </a:effectLst>
        </p:spPr>
      </p:pic>
      <p:pic>
        <p:nvPicPr>
          <p:cNvPr id="20" name="Picture 1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279173" y="4038599"/>
            <a:ext cx="1027271" cy="685800"/>
          </a:xfrm>
          <a:prstGeom prst="rect">
            <a:avLst/>
          </a:prstGeom>
          <a:ln w="3175">
            <a:solidFill>
              <a:schemeClr val="tx1"/>
            </a:solidFill>
          </a:ln>
          <a:effectLst>
            <a:outerShdw blurRad="190500" algn="tl" rotWithShape="0">
              <a:srgbClr val="000000">
                <a:alpha val="70000"/>
              </a:srgbClr>
            </a:outerShdw>
          </a:effectLst>
        </p:spPr>
      </p:pic>
      <p:pic>
        <p:nvPicPr>
          <p:cNvPr id="27" name="Picture 2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550243" y="4038599"/>
            <a:ext cx="1027271" cy="685800"/>
          </a:xfrm>
          <a:prstGeom prst="rect">
            <a:avLst/>
          </a:prstGeom>
          <a:ln w="3175">
            <a:solidFill>
              <a:schemeClr val="tx1"/>
            </a:solidFill>
          </a:ln>
          <a:effectLst>
            <a:outerShdw blurRad="190500" algn="tl" rotWithShape="0">
              <a:srgbClr val="000000">
                <a:alpha val="70000"/>
              </a:srgbClr>
            </a:outerShdw>
          </a:effectLst>
        </p:spPr>
      </p:pic>
      <p:pic>
        <p:nvPicPr>
          <p:cNvPr id="28" name="Picture 27"/>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008101" y="4038599"/>
            <a:ext cx="1027271" cy="685800"/>
          </a:xfrm>
          <a:prstGeom prst="rect">
            <a:avLst/>
          </a:prstGeom>
          <a:ln w="3175">
            <a:solidFill>
              <a:schemeClr val="tx1"/>
            </a:solidFill>
          </a:ln>
          <a:effectLst>
            <a:outerShdw blurRad="190500" algn="tl" rotWithShape="0">
              <a:srgbClr val="000000">
                <a:alpha val="70000"/>
              </a:srgbClr>
            </a:outerShdw>
          </a:effectLst>
        </p:spPr>
      </p:pic>
      <p:pic>
        <p:nvPicPr>
          <p:cNvPr id="30" name="Picture 29"/>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468546" y="4042056"/>
            <a:ext cx="1022094" cy="682344"/>
          </a:xfrm>
          <a:prstGeom prst="rect">
            <a:avLst/>
          </a:prstGeom>
          <a:ln w="3175">
            <a:solidFill>
              <a:schemeClr val="tx1"/>
            </a:solidFill>
          </a:ln>
          <a:effectLst>
            <a:outerShdw blurRad="190500" algn="tl" rotWithShape="0">
              <a:srgbClr val="000000">
                <a:alpha val="70000"/>
              </a:srgbClr>
            </a:outerShdw>
          </a:effectLst>
        </p:spPr>
      </p:pic>
      <p:pic>
        <p:nvPicPr>
          <p:cNvPr id="31" name="Picture 30"/>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2737029" y="4038599"/>
            <a:ext cx="1027271" cy="685800"/>
          </a:xfrm>
          <a:prstGeom prst="rect">
            <a:avLst/>
          </a:prstGeom>
          <a:ln w="3175">
            <a:solidFill>
              <a:schemeClr val="tx1"/>
            </a:solidFill>
          </a:ln>
          <a:effectLst>
            <a:outerShdw blurRad="190500" algn="tl" rotWithShape="0">
              <a:srgbClr val="000000">
                <a:alpha val="70000"/>
              </a:srgbClr>
            </a:outerShdw>
          </a:effectLst>
        </p:spPr>
      </p:pic>
    </p:spTree>
    <p:extLst>
      <p:ext uri="{BB962C8B-B14F-4D97-AF65-F5344CB8AC3E}">
        <p14:creationId xmlns:p14="http://schemas.microsoft.com/office/powerpoint/2010/main" val="38333030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ylar">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Mylar">
      <a:maj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ylar">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effectStyle>
        <a:effectStyle>
          <a:effectLst>
            <a:innerShdw blurRad="50800" dist="25400" dir="13500000">
              <a:srgbClr val="000000">
                <a:alpha val="75000"/>
              </a:srgbClr>
            </a:innerShdw>
            <a:outerShdw blurRad="50800" dist="25400" dir="5400000" rotWithShape="0">
              <a:srgbClr val="000000">
                <a:alpha val="50000"/>
              </a:srgbClr>
            </a:outerShdw>
          </a:effectLst>
          <a:scene3d>
            <a:camera prst="orthographicFront">
              <a:rot lat="0" lon="0" rev="0"/>
            </a:camera>
            <a:lightRig rig="threePt" dir="tl"/>
          </a:scene3d>
          <a:sp3d prstMaterial="dkEdge">
            <a:bevelT w="25400" h="5080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tint val="100000"/>
                <a:shade val="30000"/>
                <a:alpha val="100000"/>
                <a:satMod val="255000"/>
                <a:lumMod val="100000"/>
              </a:schemeClr>
            </a:gs>
          </a:gsLst>
          <a:path path="circle">
            <a:fillToRect l="50000" t="-80000" r="50000" b="180000"/>
          </a:path>
        </a:gradFill>
        <a:blipFill rotWithShape="1">
          <a:blip xmlns:r="http://schemas.openxmlformats.org/officeDocument/2006/relationships" r:embed="rId1">
            <a:duotone>
              <a:schemeClr val="phClr">
                <a:lumMod val="80000"/>
              </a:schemeClr>
              <a:schemeClr val="phClr">
                <a:tint val="50000"/>
                <a:lumMod val="1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Mylar</Template>
  <TotalTime>208</TotalTime>
  <Words>201</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Century Gothic</vt:lpstr>
      <vt:lpstr>Corbel</vt:lpstr>
      <vt:lpstr>Mistral</vt:lpstr>
      <vt:lpstr>Tahoma</vt:lpstr>
      <vt:lpstr>Times New Roman</vt:lpstr>
      <vt:lpstr>Trebuchet MS</vt:lpstr>
      <vt:lpstr>Tunga</vt:lpstr>
      <vt:lpstr>Mylar</vt:lpstr>
      <vt:lpstr>1306 Center Lake Drive Center Lake ~ Mt Pleasant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1435 Masthead Dr</dc:title>
  <dc:creator>CVH360</dc:creator>
  <cp:lastModifiedBy>A. Thomas Price</cp:lastModifiedBy>
  <cp:revision>32</cp:revision>
  <dcterms:created xsi:type="dcterms:W3CDTF">2006-08-16T00:00:00Z</dcterms:created>
  <dcterms:modified xsi:type="dcterms:W3CDTF">2017-05-25T13:18:54Z</dcterms:modified>
</cp:coreProperties>
</file>